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92" r:id="rId2"/>
    <p:sldId id="296" r:id="rId3"/>
    <p:sldId id="265" r:id="rId4"/>
    <p:sldId id="301" r:id="rId5"/>
    <p:sldId id="274" r:id="rId6"/>
    <p:sldId id="314" r:id="rId7"/>
    <p:sldId id="268" r:id="rId8"/>
    <p:sldId id="315" r:id="rId9"/>
    <p:sldId id="271" r:id="rId10"/>
    <p:sldId id="272" r:id="rId11"/>
    <p:sldId id="267" r:id="rId12"/>
    <p:sldId id="302" r:id="rId13"/>
    <p:sldId id="31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ssica Latchuk" initials="JL" lastIdx="4" clrIdx="0">
    <p:extLst>
      <p:ext uri="{19B8F6BF-5375-455C-9EA6-DF929625EA0E}">
        <p15:presenceInfo xmlns:p15="http://schemas.microsoft.com/office/powerpoint/2012/main" userId="S-1-5-21-275017227-3960891606-2535179665-543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E71"/>
    <a:srgbClr val="0087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5214" autoAdjust="0"/>
  </p:normalViewPr>
  <p:slideViewPr>
    <p:cSldViewPr snapToGrid="0" snapToObjects="1">
      <p:cViewPr varScale="1">
        <p:scale>
          <a:sx n="79" d="100"/>
          <a:sy n="79" d="100"/>
        </p:scale>
        <p:origin x="24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38AC44-09D7-E64B-91C7-1A8159A57876}" type="datetimeFigureOut">
              <a:rPr lang="en-US" smtClean="0"/>
              <a:t>11/1/2019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FBF0DE-B119-984E-A242-C9F28EEDB879}" type="slidenum">
              <a:rPr lang="en-US" smtClean="0"/>
              <a:t>‹#›</a:t>
            </a:fld>
            <a:endParaRPr lang="en-US"/>
          </a:p>
        </p:txBody>
      </p:sp>
    </p:spTree>
    <p:extLst>
      <p:ext uri="{BB962C8B-B14F-4D97-AF65-F5344CB8AC3E}">
        <p14:creationId xmlns:p14="http://schemas.microsoft.com/office/powerpoint/2010/main" val="16498422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change picture:</a:t>
            </a:r>
          </a:p>
          <a:p>
            <a:endParaRPr lang="en-US" dirty="0"/>
          </a:p>
          <a:p>
            <a:pPr marL="228600" indent="-228600">
              <a:buAutoNum type="arabicPeriod"/>
            </a:pPr>
            <a:r>
              <a:rPr lang="en-US" dirty="0"/>
              <a:t>Delete picture</a:t>
            </a:r>
          </a:p>
          <a:p>
            <a:pPr marL="228600" indent="-228600">
              <a:buAutoNum type="arabicPeriod"/>
            </a:pPr>
            <a:r>
              <a:rPr lang="en-US" dirty="0"/>
              <a:t>Add another picture by clicking the picture icon</a:t>
            </a:r>
          </a:p>
          <a:p>
            <a:pPr marL="228600" indent="-228600">
              <a:buAutoNum type="arabicPeriod"/>
            </a:pPr>
            <a:r>
              <a:rPr lang="en-US" dirty="0"/>
              <a:t>Right click and send it to back</a:t>
            </a:r>
          </a:p>
          <a:p>
            <a:pPr marL="228600" indent="-228600">
              <a:buAutoNum type="arabicPeriod"/>
            </a:pPr>
            <a:r>
              <a:rPr lang="en-US" dirty="0"/>
              <a:t>You are done</a:t>
            </a:r>
          </a:p>
        </p:txBody>
      </p:sp>
      <p:sp>
        <p:nvSpPr>
          <p:cNvPr id="4" name="Slide Number Placeholder 3"/>
          <p:cNvSpPr>
            <a:spLocks noGrp="1"/>
          </p:cNvSpPr>
          <p:nvPr>
            <p:ph type="sldNum" sz="quarter" idx="5"/>
          </p:nvPr>
        </p:nvSpPr>
        <p:spPr/>
        <p:txBody>
          <a:bodyPr/>
          <a:lstStyle/>
          <a:p>
            <a:fld id="{F3FBF0DE-B119-984E-A242-C9F28EEDB879}" type="slidenum">
              <a:rPr lang="en-US" smtClean="0"/>
              <a:t>1</a:t>
            </a:fld>
            <a:endParaRPr lang="en-US"/>
          </a:p>
        </p:txBody>
      </p:sp>
    </p:spTree>
    <p:extLst>
      <p:ext uri="{BB962C8B-B14F-4D97-AF65-F5344CB8AC3E}">
        <p14:creationId xmlns:p14="http://schemas.microsoft.com/office/powerpoint/2010/main" val="1941453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change picture:</a:t>
            </a:r>
          </a:p>
          <a:p>
            <a:endParaRPr lang="en-US" dirty="0"/>
          </a:p>
          <a:p>
            <a:pPr marL="228600" indent="-228600">
              <a:buAutoNum type="arabicPeriod"/>
            </a:pPr>
            <a:r>
              <a:rPr lang="en-US" dirty="0"/>
              <a:t>Delete picture</a:t>
            </a:r>
          </a:p>
          <a:p>
            <a:pPr marL="228600" indent="-228600">
              <a:buAutoNum type="arabicPeriod"/>
            </a:pPr>
            <a:r>
              <a:rPr lang="en-US" dirty="0"/>
              <a:t>Add another picture by clicking the picture icon</a:t>
            </a:r>
          </a:p>
          <a:p>
            <a:pPr marL="228600" indent="-228600">
              <a:buAutoNum type="arabicPeriod"/>
            </a:pPr>
            <a:r>
              <a:rPr lang="en-US" dirty="0"/>
              <a:t>Right click and send it to back</a:t>
            </a:r>
          </a:p>
          <a:p>
            <a:pPr marL="228600" indent="-228600">
              <a:buAutoNum type="arabicPeriod"/>
            </a:pPr>
            <a:r>
              <a:rPr lang="en-US" dirty="0"/>
              <a:t>You are done</a:t>
            </a:r>
          </a:p>
          <a:p>
            <a:endParaRPr lang="en-US" dirty="0"/>
          </a:p>
        </p:txBody>
      </p:sp>
      <p:sp>
        <p:nvSpPr>
          <p:cNvPr id="4" name="Slide Number Placeholder 3"/>
          <p:cNvSpPr>
            <a:spLocks noGrp="1"/>
          </p:cNvSpPr>
          <p:nvPr>
            <p:ph type="sldNum" sz="quarter" idx="5"/>
          </p:nvPr>
        </p:nvSpPr>
        <p:spPr/>
        <p:txBody>
          <a:bodyPr/>
          <a:lstStyle/>
          <a:p>
            <a:fld id="{F3FBF0DE-B119-984E-A242-C9F28EEDB879}" type="slidenum">
              <a:rPr lang="en-US" smtClean="0"/>
              <a:t>3</a:t>
            </a:fld>
            <a:endParaRPr lang="en-US"/>
          </a:p>
        </p:txBody>
      </p:sp>
    </p:spTree>
    <p:extLst>
      <p:ext uri="{BB962C8B-B14F-4D97-AF65-F5344CB8AC3E}">
        <p14:creationId xmlns:p14="http://schemas.microsoft.com/office/powerpoint/2010/main" val="41054164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change picture:</a:t>
            </a:r>
          </a:p>
          <a:p>
            <a:endParaRPr lang="en-US" dirty="0"/>
          </a:p>
          <a:p>
            <a:pPr marL="228600" indent="-228600">
              <a:buAutoNum type="arabicPeriod"/>
            </a:pPr>
            <a:r>
              <a:rPr lang="en-US" dirty="0"/>
              <a:t>Delete picture</a:t>
            </a:r>
          </a:p>
          <a:p>
            <a:pPr marL="228600" indent="-228600">
              <a:buAutoNum type="arabicPeriod"/>
            </a:pPr>
            <a:r>
              <a:rPr lang="en-US" dirty="0"/>
              <a:t>Add another picture by clicking the picture icon</a:t>
            </a:r>
          </a:p>
          <a:p>
            <a:pPr marL="228600" indent="-228600">
              <a:buAutoNum type="arabicPeriod"/>
            </a:pPr>
            <a:r>
              <a:rPr lang="en-US" dirty="0"/>
              <a:t>Right click and send it to back</a:t>
            </a:r>
          </a:p>
          <a:p>
            <a:pPr marL="228600" indent="-228600">
              <a:buAutoNum type="arabicPeriod"/>
            </a:pPr>
            <a:r>
              <a:rPr lang="en-US" dirty="0"/>
              <a:t>You are done</a:t>
            </a:r>
          </a:p>
          <a:p>
            <a:endParaRPr lang="en-US" dirty="0"/>
          </a:p>
        </p:txBody>
      </p:sp>
      <p:sp>
        <p:nvSpPr>
          <p:cNvPr id="4" name="Slide Number Placeholder 3"/>
          <p:cNvSpPr>
            <a:spLocks noGrp="1"/>
          </p:cNvSpPr>
          <p:nvPr>
            <p:ph type="sldNum" sz="quarter" idx="5"/>
          </p:nvPr>
        </p:nvSpPr>
        <p:spPr/>
        <p:txBody>
          <a:bodyPr/>
          <a:lstStyle/>
          <a:p>
            <a:fld id="{F3FBF0DE-B119-984E-A242-C9F28EEDB879}" type="slidenum">
              <a:rPr lang="en-US" smtClean="0"/>
              <a:t>11</a:t>
            </a:fld>
            <a:endParaRPr lang="en-US"/>
          </a:p>
        </p:txBody>
      </p:sp>
    </p:spTree>
    <p:extLst>
      <p:ext uri="{BB962C8B-B14F-4D97-AF65-F5344CB8AC3E}">
        <p14:creationId xmlns:p14="http://schemas.microsoft.com/office/powerpoint/2010/main" val="3124468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change picture:</a:t>
            </a:r>
          </a:p>
          <a:p>
            <a:endParaRPr lang="en-US" dirty="0"/>
          </a:p>
          <a:p>
            <a:pPr marL="228600" indent="-228600">
              <a:buAutoNum type="arabicPeriod"/>
            </a:pPr>
            <a:r>
              <a:rPr lang="en-US" dirty="0"/>
              <a:t>Delete picture</a:t>
            </a:r>
          </a:p>
          <a:p>
            <a:pPr marL="228600" indent="-228600">
              <a:buAutoNum type="arabicPeriod"/>
            </a:pPr>
            <a:r>
              <a:rPr lang="en-US" dirty="0"/>
              <a:t>Add another picture by clicking the picture icon</a:t>
            </a:r>
          </a:p>
          <a:p>
            <a:pPr marL="228600" indent="-228600">
              <a:buAutoNum type="arabicPeriod"/>
            </a:pPr>
            <a:r>
              <a:rPr lang="en-US" dirty="0"/>
              <a:t>Right click and send it to back</a:t>
            </a:r>
          </a:p>
          <a:p>
            <a:pPr marL="228600" indent="-228600">
              <a:buAutoNum type="arabicPeriod"/>
            </a:pPr>
            <a:r>
              <a:rPr lang="en-US" dirty="0"/>
              <a:t>You are done</a:t>
            </a:r>
          </a:p>
          <a:p>
            <a:endParaRPr lang="en-US" dirty="0"/>
          </a:p>
        </p:txBody>
      </p:sp>
      <p:sp>
        <p:nvSpPr>
          <p:cNvPr id="4" name="Slide Number Placeholder 3"/>
          <p:cNvSpPr>
            <a:spLocks noGrp="1"/>
          </p:cNvSpPr>
          <p:nvPr>
            <p:ph type="sldNum" sz="quarter" idx="5"/>
          </p:nvPr>
        </p:nvSpPr>
        <p:spPr/>
        <p:txBody>
          <a:bodyPr/>
          <a:lstStyle/>
          <a:p>
            <a:fld id="{F3FBF0DE-B119-984E-A242-C9F28EEDB879}" type="slidenum">
              <a:rPr lang="en-US" smtClean="0"/>
              <a:t>12</a:t>
            </a:fld>
            <a:endParaRPr lang="en-US"/>
          </a:p>
        </p:txBody>
      </p:sp>
    </p:spTree>
    <p:extLst>
      <p:ext uri="{BB962C8B-B14F-4D97-AF65-F5344CB8AC3E}">
        <p14:creationId xmlns:p14="http://schemas.microsoft.com/office/powerpoint/2010/main" val="3031295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change picture:</a:t>
            </a:r>
          </a:p>
          <a:p>
            <a:endParaRPr lang="en-US" dirty="0"/>
          </a:p>
          <a:p>
            <a:pPr marL="228600" indent="-228600">
              <a:buAutoNum type="arabicPeriod"/>
            </a:pPr>
            <a:r>
              <a:rPr lang="en-US" dirty="0"/>
              <a:t>Delete picture</a:t>
            </a:r>
          </a:p>
          <a:p>
            <a:pPr marL="228600" indent="-228600">
              <a:buAutoNum type="arabicPeriod"/>
            </a:pPr>
            <a:r>
              <a:rPr lang="en-US" dirty="0"/>
              <a:t>Add another picture by clicking the picture icon</a:t>
            </a:r>
          </a:p>
          <a:p>
            <a:pPr marL="228600" indent="-228600">
              <a:buAutoNum type="arabicPeriod"/>
            </a:pPr>
            <a:r>
              <a:rPr lang="en-US" dirty="0"/>
              <a:t>Right click and send it to back</a:t>
            </a:r>
          </a:p>
          <a:p>
            <a:pPr marL="228600" indent="-228600">
              <a:buAutoNum type="arabicPeriod"/>
            </a:pPr>
            <a:r>
              <a:rPr lang="en-US" dirty="0"/>
              <a:t>You are done</a:t>
            </a:r>
          </a:p>
          <a:p>
            <a:endParaRPr lang="en-US" dirty="0"/>
          </a:p>
        </p:txBody>
      </p:sp>
      <p:sp>
        <p:nvSpPr>
          <p:cNvPr id="4" name="Slide Number Placeholder 3"/>
          <p:cNvSpPr>
            <a:spLocks noGrp="1"/>
          </p:cNvSpPr>
          <p:nvPr>
            <p:ph type="sldNum" sz="quarter" idx="5"/>
          </p:nvPr>
        </p:nvSpPr>
        <p:spPr/>
        <p:txBody>
          <a:bodyPr/>
          <a:lstStyle/>
          <a:p>
            <a:fld id="{F3FBF0DE-B119-984E-A242-C9F28EEDB879}" type="slidenum">
              <a:rPr lang="en-US" smtClean="0"/>
              <a:t>13</a:t>
            </a:fld>
            <a:endParaRPr lang="en-US"/>
          </a:p>
        </p:txBody>
      </p:sp>
    </p:spTree>
    <p:extLst>
      <p:ext uri="{BB962C8B-B14F-4D97-AF65-F5344CB8AC3E}">
        <p14:creationId xmlns:p14="http://schemas.microsoft.com/office/powerpoint/2010/main" val="820147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png"/><Relationship Id="rId9" Type="http://schemas.openxmlformats.org/officeDocument/2006/relationships/image" Target="../media/image17.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One">
    <p:spTree>
      <p:nvGrpSpPr>
        <p:cNvPr id="1" name=""/>
        <p:cNvGrpSpPr/>
        <p:nvPr/>
      </p:nvGrpSpPr>
      <p:grpSpPr>
        <a:xfrm>
          <a:off x="0" y="0"/>
          <a:ext cx="0" cy="0"/>
          <a:chOff x="0" y="0"/>
          <a:chExt cx="0" cy="0"/>
        </a:xfrm>
      </p:grpSpPr>
      <p:sp>
        <p:nvSpPr>
          <p:cNvPr id="5" name="Rectangle 4"/>
          <p:cNvSpPr/>
          <p:nvPr userDrawn="1"/>
        </p:nvSpPr>
        <p:spPr>
          <a:xfrm>
            <a:off x="0" y="0"/>
            <a:ext cx="12192000" cy="69430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icture Placeholder 6"/>
          <p:cNvSpPr>
            <a:spLocks noGrp="1"/>
          </p:cNvSpPr>
          <p:nvPr>
            <p:ph type="pic" sz="quarter" idx="12"/>
          </p:nvPr>
        </p:nvSpPr>
        <p:spPr>
          <a:xfrm>
            <a:off x="3625071" y="1"/>
            <a:ext cx="8566929" cy="6778454"/>
          </a:xfrm>
          <a:custGeom>
            <a:avLst/>
            <a:gdLst>
              <a:gd name="connsiteX0" fmla="*/ 0 w 17129397"/>
              <a:gd name="connsiteY0" fmla="*/ 0 h 13556907"/>
              <a:gd name="connsiteX1" fmla="*/ 17129397 w 17129397"/>
              <a:gd name="connsiteY1" fmla="*/ 0 h 13556907"/>
              <a:gd name="connsiteX2" fmla="*/ 17129397 w 17129397"/>
              <a:gd name="connsiteY2" fmla="*/ 9926572 h 13556907"/>
              <a:gd name="connsiteX3" fmla="*/ 13477736 w 17129397"/>
              <a:gd name="connsiteY3" fmla="*/ 13556907 h 13556907"/>
            </a:gdLst>
            <a:ahLst/>
            <a:cxnLst>
              <a:cxn ang="0">
                <a:pos x="connsiteX0" y="connsiteY0"/>
              </a:cxn>
              <a:cxn ang="0">
                <a:pos x="connsiteX1" y="connsiteY1"/>
              </a:cxn>
              <a:cxn ang="0">
                <a:pos x="connsiteX2" y="connsiteY2"/>
              </a:cxn>
              <a:cxn ang="0">
                <a:pos x="connsiteX3" y="connsiteY3"/>
              </a:cxn>
            </a:cxnLst>
            <a:rect l="l" t="t" r="r" b="b"/>
            <a:pathLst>
              <a:path w="17129397" h="13556907">
                <a:moveTo>
                  <a:pt x="0" y="0"/>
                </a:moveTo>
                <a:lnTo>
                  <a:pt x="17129397" y="0"/>
                </a:lnTo>
                <a:lnTo>
                  <a:pt x="17129397" y="9926572"/>
                </a:lnTo>
                <a:lnTo>
                  <a:pt x="13477736" y="13556907"/>
                </a:lnTo>
                <a:close/>
              </a:path>
            </a:pathLst>
          </a:custGeom>
          <a:solidFill>
            <a:schemeClr val="bg1">
              <a:lumMod val="85000"/>
            </a:schemeClr>
          </a:solidFill>
        </p:spPr>
        <p:txBody>
          <a:bodyPr wrap="square">
            <a:noAutofit/>
          </a:bodyPr>
          <a:lstStyle>
            <a:lvl1pPr algn="ctr">
              <a:defRPr sz="1400">
                <a:latin typeface="Roboto" panose="02000000000000000000" pitchFamily="2" charset="0"/>
                <a:ea typeface="Roboto" panose="02000000000000000000" pitchFamily="2" charset="0"/>
              </a:defRPr>
            </a:lvl1pPr>
          </a:lstStyle>
          <a:p>
            <a:r>
              <a:rPr lang="en-US"/>
              <a:t>Click icon to add picture</a:t>
            </a:r>
          </a:p>
        </p:txBody>
      </p:sp>
      <p:pic>
        <p:nvPicPr>
          <p:cNvPr id="6" name="Picture 5">
            <a:extLst>
              <a:ext uri="{FF2B5EF4-FFF2-40B4-BE49-F238E27FC236}">
                <a16:creationId xmlns:a16="http://schemas.microsoft.com/office/drawing/2014/main" id="{2C1845AA-89DE-E742-878B-6922FFFBF95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26194" y="3369103"/>
            <a:ext cx="2761001" cy="624089"/>
          </a:xfrm>
          <a:prstGeom prst="rect">
            <a:avLst/>
          </a:prstGeom>
        </p:spPr>
      </p:pic>
      <p:cxnSp>
        <p:nvCxnSpPr>
          <p:cNvPr id="11" name="Straight Connector 10">
            <a:extLst>
              <a:ext uri="{FF2B5EF4-FFF2-40B4-BE49-F238E27FC236}">
                <a16:creationId xmlns:a16="http://schemas.microsoft.com/office/drawing/2014/main" id="{4F22CD56-20DF-5E47-A07A-8E5F74E54D06}"/>
              </a:ext>
            </a:extLst>
          </p:cNvPr>
          <p:cNvCxnSpPr/>
          <p:nvPr/>
        </p:nvCxnSpPr>
        <p:spPr>
          <a:xfrm>
            <a:off x="526194" y="5707047"/>
            <a:ext cx="699109" cy="0"/>
          </a:xfrm>
          <a:prstGeom prst="line">
            <a:avLst/>
          </a:prstGeom>
          <a:ln w="381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12" name="Fußzeilenplatzhalter 3">
            <a:extLst>
              <a:ext uri="{FF2B5EF4-FFF2-40B4-BE49-F238E27FC236}">
                <a16:creationId xmlns:a16="http://schemas.microsoft.com/office/drawing/2014/main" id="{79823C0C-01E7-E040-ADF7-4EEB23CFC3AF}"/>
              </a:ext>
            </a:extLst>
          </p:cNvPr>
          <p:cNvSpPr txBox="1">
            <a:spLocks/>
          </p:cNvSpPr>
          <p:nvPr userDrawn="1"/>
        </p:nvSpPr>
        <p:spPr>
          <a:xfrm>
            <a:off x="-624471" y="6114875"/>
            <a:ext cx="4121053" cy="350519"/>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pc="130" dirty="0">
                <a:solidFill>
                  <a:schemeClr val="bg2">
                    <a:lumMod val="25000"/>
                  </a:schemeClr>
                </a:solidFill>
                <a:latin typeface="Roboto Light" panose="02000000000000000000" pitchFamily="2" charset="0"/>
                <a:ea typeface="Roboto Light" panose="02000000000000000000" pitchFamily="2" charset="0"/>
                <a:cs typeface="Rubik Light" panose="00000400000000000000" pitchFamily="2" charset="-79"/>
              </a:rPr>
              <a:t>www.hmaero.ca</a:t>
            </a:r>
          </a:p>
        </p:txBody>
      </p:sp>
      <p:sp>
        <p:nvSpPr>
          <p:cNvPr id="13" name="Title 12">
            <a:extLst>
              <a:ext uri="{FF2B5EF4-FFF2-40B4-BE49-F238E27FC236}">
                <a16:creationId xmlns:a16="http://schemas.microsoft.com/office/drawing/2014/main" id="{68260390-DDD6-1749-B07C-233905FF4296}"/>
              </a:ext>
            </a:extLst>
          </p:cNvPr>
          <p:cNvSpPr>
            <a:spLocks noGrp="1"/>
          </p:cNvSpPr>
          <p:nvPr>
            <p:ph type="title" hasCustomPrompt="1"/>
          </p:nvPr>
        </p:nvSpPr>
        <p:spPr>
          <a:xfrm>
            <a:off x="517861" y="4320469"/>
            <a:ext cx="5122543" cy="530664"/>
          </a:xfrm>
          <a:prstGeom prst="rect">
            <a:avLst/>
          </a:prstGeom>
        </p:spPr>
        <p:txBody>
          <a:bodyPr/>
          <a:lstStyle>
            <a:lvl1pPr>
              <a:defRPr sz="36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PRESENTATION TITLE</a:t>
            </a:r>
            <a:endParaRPr lang="en-US" dirty="0"/>
          </a:p>
        </p:txBody>
      </p:sp>
      <p:sp>
        <p:nvSpPr>
          <p:cNvPr id="15" name="Text Placeholder 14">
            <a:extLst>
              <a:ext uri="{FF2B5EF4-FFF2-40B4-BE49-F238E27FC236}">
                <a16:creationId xmlns:a16="http://schemas.microsoft.com/office/drawing/2014/main" id="{0AC2E899-5470-EB4F-886C-B16071DC8FF8}"/>
              </a:ext>
            </a:extLst>
          </p:cNvPr>
          <p:cNvSpPr>
            <a:spLocks noGrp="1"/>
          </p:cNvSpPr>
          <p:nvPr>
            <p:ph type="body" sz="quarter" idx="14" hasCustomPrompt="1"/>
          </p:nvPr>
        </p:nvSpPr>
        <p:spPr>
          <a:xfrm>
            <a:off x="517860" y="4851133"/>
            <a:ext cx="3979115" cy="528638"/>
          </a:xfrm>
          <a:prstGeom prst="rect">
            <a:avLst/>
          </a:prstGeom>
        </p:spPr>
        <p:txBody>
          <a:bodyPr/>
          <a:lstStyle>
            <a:lvl1pPr marL="0" indent="0">
              <a:buNone/>
              <a:defRPr sz="2400" b="0" i="0">
                <a:latin typeface="Roboto" panose="02000000000000000000" pitchFamily="2" charset="0"/>
                <a:ea typeface="Roboto" panose="02000000000000000000" pitchFamily="2" charset="0"/>
              </a:defRPr>
            </a:lvl1pPr>
          </a:lstStyle>
          <a:p>
            <a:pPr lvl="0"/>
            <a:r>
              <a:rPr lang="en-US" dirty="0"/>
              <a:t>SUBTITLE GOES HERE</a:t>
            </a:r>
          </a:p>
        </p:txBody>
      </p:sp>
      <p:pic>
        <p:nvPicPr>
          <p:cNvPr id="3" name="Picture 2" descr="A picture containing drawing&#10;&#10;Description automatically generated">
            <a:extLst>
              <a:ext uri="{FF2B5EF4-FFF2-40B4-BE49-F238E27FC236}">
                <a16:creationId xmlns:a16="http://schemas.microsoft.com/office/drawing/2014/main" id="{78ACDF66-6250-4917-870B-03668C9E7F23}"/>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517860" y="2562047"/>
            <a:ext cx="2745190" cy="479779"/>
          </a:xfrm>
          <a:prstGeom prst="rect">
            <a:avLst/>
          </a:prstGeom>
        </p:spPr>
      </p:pic>
    </p:spTree>
    <p:extLst>
      <p:ext uri="{BB962C8B-B14F-4D97-AF65-F5344CB8AC3E}">
        <p14:creationId xmlns:p14="http://schemas.microsoft.com/office/powerpoint/2010/main" val="2212437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3147237" y="0"/>
            <a:ext cx="9044763" cy="6858000"/>
          </a:xfrm>
          <a:prstGeom prst="rect">
            <a:avLst/>
          </a:prstGeom>
        </p:spPr>
        <p:txBody>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40750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3">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6858000"/>
          </a:xfrm>
          <a:prstGeom prst="rect">
            <a:avLst/>
          </a:prstGeom>
        </p:spPr>
        <p:txBody>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580302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59F6B-9215-244C-BAEF-7EB890CDACB3}"/>
              </a:ext>
            </a:extLst>
          </p:cNvPr>
          <p:cNvSpPr>
            <a:spLocks noGrp="1"/>
          </p:cNvSpPr>
          <p:nvPr>
            <p:ph type="title" hasCustomPrompt="1"/>
          </p:nvPr>
        </p:nvSpPr>
        <p:spPr>
          <a:xfrm>
            <a:off x="1498439" y="2607324"/>
            <a:ext cx="3979115" cy="569602"/>
          </a:xfrm>
          <a:prstGeom prst="rect">
            <a:avLst/>
          </a:prstGeom>
        </p:spPr>
        <p:txBody>
          <a:bodyPr/>
          <a:lstStyle>
            <a:lvl1pP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TODAY’s AGENDA</a:t>
            </a:r>
            <a:endParaRPr lang="en-US" dirty="0"/>
          </a:p>
        </p:txBody>
      </p:sp>
      <p:sp>
        <p:nvSpPr>
          <p:cNvPr id="5" name="Slide Number Placeholder 4">
            <a:extLst>
              <a:ext uri="{FF2B5EF4-FFF2-40B4-BE49-F238E27FC236}">
                <a16:creationId xmlns:a16="http://schemas.microsoft.com/office/drawing/2014/main" id="{807B7077-1EAE-784D-8BEB-89D50360883B}"/>
              </a:ext>
            </a:extLst>
          </p:cNvPr>
          <p:cNvSpPr>
            <a:spLocks noGrp="1"/>
          </p:cNvSpPr>
          <p:nvPr>
            <p:ph type="sldNum" sz="quarter" idx="12"/>
          </p:nvPr>
        </p:nvSpPr>
        <p:spPr/>
        <p:txBody>
          <a:bodyPr/>
          <a:lstStyle/>
          <a:p>
            <a:fld id="{C40ACF3B-1586-2842-B450-96BEFA52125C}" type="slidenum">
              <a:rPr lang="en-US" smtClean="0"/>
              <a:t>‹#›</a:t>
            </a:fld>
            <a:endParaRPr lang="en-US"/>
          </a:p>
        </p:txBody>
      </p:sp>
      <p:cxnSp>
        <p:nvCxnSpPr>
          <p:cNvPr id="9" name="Straight Connector 8">
            <a:extLst>
              <a:ext uri="{FF2B5EF4-FFF2-40B4-BE49-F238E27FC236}">
                <a16:creationId xmlns:a16="http://schemas.microsoft.com/office/drawing/2014/main" id="{41CBFCB4-4C4E-BD43-BE78-701EBF1E89A5}"/>
              </a:ext>
            </a:extLst>
          </p:cNvPr>
          <p:cNvCxnSpPr/>
          <p:nvPr/>
        </p:nvCxnSpPr>
        <p:spPr>
          <a:xfrm>
            <a:off x="1498439" y="3868084"/>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8DDF1832-97FD-1243-869A-FFF661382A48}"/>
              </a:ext>
            </a:extLst>
          </p:cNvPr>
          <p:cNvGrpSpPr/>
          <p:nvPr userDrawn="1"/>
        </p:nvGrpSpPr>
        <p:grpSpPr>
          <a:xfrm>
            <a:off x="6169624" y="1886273"/>
            <a:ext cx="4352707" cy="2878835"/>
            <a:chOff x="1087973" y="2170381"/>
            <a:chExt cx="4352707" cy="2878835"/>
          </a:xfrm>
        </p:grpSpPr>
        <p:sp>
          <p:nvSpPr>
            <p:cNvPr id="11" name="Rectangle 10">
              <a:extLst>
                <a:ext uri="{FF2B5EF4-FFF2-40B4-BE49-F238E27FC236}">
                  <a16:creationId xmlns:a16="http://schemas.microsoft.com/office/drawing/2014/main" id="{54B03ECA-B3CF-8443-B516-466E5EB67CA0}"/>
                </a:ext>
              </a:extLst>
            </p:cNvPr>
            <p:cNvSpPr/>
            <p:nvPr/>
          </p:nvSpPr>
          <p:spPr>
            <a:xfrm>
              <a:off x="1087973" y="4667762"/>
              <a:ext cx="4352707" cy="3814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C6F8838-0219-A84C-82B5-858046309588}"/>
                </a:ext>
              </a:extLst>
            </p:cNvPr>
            <p:cNvSpPr/>
            <p:nvPr/>
          </p:nvSpPr>
          <p:spPr>
            <a:xfrm>
              <a:off x="1087973" y="3853775"/>
              <a:ext cx="4352707" cy="3814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4486C4A-8063-0D48-8557-C4FCDC6D64EC}"/>
                </a:ext>
              </a:extLst>
            </p:cNvPr>
            <p:cNvSpPr/>
            <p:nvPr/>
          </p:nvSpPr>
          <p:spPr>
            <a:xfrm>
              <a:off x="1087973" y="2984368"/>
              <a:ext cx="4352707" cy="3814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C5A08CF-0D44-8945-ACCF-EFCBC954B2A9}"/>
                </a:ext>
              </a:extLst>
            </p:cNvPr>
            <p:cNvSpPr/>
            <p:nvPr/>
          </p:nvSpPr>
          <p:spPr>
            <a:xfrm>
              <a:off x="1087973" y="2170381"/>
              <a:ext cx="4352707" cy="3814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Text Placeholder 14">
            <a:extLst>
              <a:ext uri="{FF2B5EF4-FFF2-40B4-BE49-F238E27FC236}">
                <a16:creationId xmlns:a16="http://schemas.microsoft.com/office/drawing/2014/main" id="{832964CC-FD30-DB41-B9CC-BB5C79754ABF}"/>
              </a:ext>
            </a:extLst>
          </p:cNvPr>
          <p:cNvSpPr>
            <a:spLocks noGrp="1"/>
          </p:cNvSpPr>
          <p:nvPr>
            <p:ph type="body" sz="quarter" idx="14" hasCustomPrompt="1"/>
          </p:nvPr>
        </p:nvSpPr>
        <p:spPr>
          <a:xfrm>
            <a:off x="1498439" y="3192718"/>
            <a:ext cx="3979115" cy="528638"/>
          </a:xfrm>
          <a:prstGeom prst="rect">
            <a:avLst/>
          </a:prstGeom>
        </p:spPr>
        <p:txBody>
          <a:bodyPr/>
          <a:lstStyle>
            <a:lvl1pPr marL="0" indent="0">
              <a:buNone/>
              <a:defRPr sz="2000" b="0" i="0">
                <a:latin typeface="Roboto" panose="02000000000000000000" pitchFamily="2" charset="0"/>
                <a:ea typeface="Roboto" panose="02000000000000000000" pitchFamily="2" charset="0"/>
              </a:defRPr>
            </a:lvl1pPr>
          </a:lstStyle>
          <a:p>
            <a:pPr lvl="0"/>
            <a:r>
              <a:rPr lang="en-US" dirty="0"/>
              <a:t>Tagline goes here</a:t>
            </a:r>
          </a:p>
        </p:txBody>
      </p:sp>
      <p:sp>
        <p:nvSpPr>
          <p:cNvPr id="32" name="Text Placeholder 14">
            <a:extLst>
              <a:ext uri="{FF2B5EF4-FFF2-40B4-BE49-F238E27FC236}">
                <a16:creationId xmlns:a16="http://schemas.microsoft.com/office/drawing/2014/main" id="{349EFE9F-538C-C842-9E02-76A81790F617}"/>
              </a:ext>
            </a:extLst>
          </p:cNvPr>
          <p:cNvSpPr>
            <a:spLocks noGrp="1"/>
          </p:cNvSpPr>
          <p:nvPr>
            <p:ph type="body" sz="quarter" idx="15" hasCustomPrompt="1"/>
          </p:nvPr>
        </p:nvSpPr>
        <p:spPr>
          <a:xfrm>
            <a:off x="6169624" y="1907875"/>
            <a:ext cx="3303985" cy="307777"/>
          </a:xfrm>
          <a:prstGeom prst="rect">
            <a:avLst/>
          </a:prstGeom>
        </p:spPr>
        <p:txBody>
          <a:bodyPr/>
          <a:lstStyle>
            <a:lvl1pPr marL="285750" indent="-285750">
              <a:buClr>
                <a:srgbClr val="0087BB"/>
              </a:buClr>
              <a:buFont typeface="Arial" panose="020B0604020202020204" pitchFamily="34" charset="0"/>
              <a:buChar char="•"/>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Goes Here</a:t>
            </a:r>
          </a:p>
        </p:txBody>
      </p:sp>
      <p:sp>
        <p:nvSpPr>
          <p:cNvPr id="33" name="Text Placeholder 14">
            <a:extLst>
              <a:ext uri="{FF2B5EF4-FFF2-40B4-BE49-F238E27FC236}">
                <a16:creationId xmlns:a16="http://schemas.microsoft.com/office/drawing/2014/main" id="{C57CEF86-3537-5C40-A9DD-D26F1DC2B0E9}"/>
              </a:ext>
            </a:extLst>
          </p:cNvPr>
          <p:cNvSpPr>
            <a:spLocks noGrp="1"/>
          </p:cNvSpPr>
          <p:nvPr>
            <p:ph type="body" sz="quarter" idx="16" hasCustomPrompt="1"/>
          </p:nvPr>
        </p:nvSpPr>
        <p:spPr>
          <a:xfrm>
            <a:off x="9519281" y="1907875"/>
            <a:ext cx="957377" cy="307777"/>
          </a:xfrm>
          <a:prstGeom prst="rect">
            <a:avLst/>
          </a:prstGeom>
        </p:spPr>
        <p:txBody>
          <a:bodyPr/>
          <a:lstStyle>
            <a:lvl1pPr marL="0" indent="0" algn="ctr">
              <a:buClr>
                <a:srgbClr val="0087BB"/>
              </a:buClr>
              <a:buFontTx/>
              <a:buNone/>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Page</a:t>
            </a:r>
          </a:p>
        </p:txBody>
      </p:sp>
      <p:sp>
        <p:nvSpPr>
          <p:cNvPr id="34" name="Text Placeholder 14">
            <a:extLst>
              <a:ext uri="{FF2B5EF4-FFF2-40B4-BE49-F238E27FC236}">
                <a16:creationId xmlns:a16="http://schemas.microsoft.com/office/drawing/2014/main" id="{1399E149-4EB9-BB4D-9080-560CC70182C6}"/>
              </a:ext>
            </a:extLst>
          </p:cNvPr>
          <p:cNvSpPr>
            <a:spLocks noGrp="1"/>
          </p:cNvSpPr>
          <p:nvPr>
            <p:ph type="body" sz="quarter" idx="17" hasCustomPrompt="1"/>
          </p:nvPr>
        </p:nvSpPr>
        <p:spPr>
          <a:xfrm>
            <a:off x="6169624" y="2319859"/>
            <a:ext cx="3303985" cy="307777"/>
          </a:xfrm>
          <a:prstGeom prst="rect">
            <a:avLst/>
          </a:prstGeom>
        </p:spPr>
        <p:txBody>
          <a:bodyPr/>
          <a:lstStyle>
            <a:lvl1pPr marL="285750" indent="-285750">
              <a:buClr>
                <a:srgbClr val="0087BB"/>
              </a:buClr>
              <a:buFont typeface="Arial" panose="020B0604020202020204" pitchFamily="34" charset="0"/>
              <a:buChar char="•"/>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Goes Here</a:t>
            </a:r>
          </a:p>
        </p:txBody>
      </p:sp>
      <p:sp>
        <p:nvSpPr>
          <p:cNvPr id="35" name="Text Placeholder 14">
            <a:extLst>
              <a:ext uri="{FF2B5EF4-FFF2-40B4-BE49-F238E27FC236}">
                <a16:creationId xmlns:a16="http://schemas.microsoft.com/office/drawing/2014/main" id="{E6F06BB6-DB39-D143-9E49-D46AB26592E8}"/>
              </a:ext>
            </a:extLst>
          </p:cNvPr>
          <p:cNvSpPr>
            <a:spLocks noGrp="1"/>
          </p:cNvSpPr>
          <p:nvPr>
            <p:ph type="body" sz="quarter" idx="18" hasCustomPrompt="1"/>
          </p:nvPr>
        </p:nvSpPr>
        <p:spPr>
          <a:xfrm>
            <a:off x="9519281" y="2319859"/>
            <a:ext cx="957377" cy="307777"/>
          </a:xfrm>
          <a:prstGeom prst="rect">
            <a:avLst/>
          </a:prstGeom>
        </p:spPr>
        <p:txBody>
          <a:bodyPr/>
          <a:lstStyle>
            <a:lvl1pPr marL="0" indent="0" algn="ctr">
              <a:buClr>
                <a:srgbClr val="0087BB"/>
              </a:buClr>
              <a:buFontTx/>
              <a:buNone/>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Page</a:t>
            </a:r>
          </a:p>
        </p:txBody>
      </p:sp>
      <p:sp>
        <p:nvSpPr>
          <p:cNvPr id="36" name="Text Placeholder 14">
            <a:extLst>
              <a:ext uri="{FF2B5EF4-FFF2-40B4-BE49-F238E27FC236}">
                <a16:creationId xmlns:a16="http://schemas.microsoft.com/office/drawing/2014/main" id="{77E34455-CC46-2D41-9FBA-7F127264D4B1}"/>
              </a:ext>
            </a:extLst>
          </p:cNvPr>
          <p:cNvSpPr>
            <a:spLocks noGrp="1"/>
          </p:cNvSpPr>
          <p:nvPr>
            <p:ph type="body" sz="quarter" idx="19" hasCustomPrompt="1"/>
          </p:nvPr>
        </p:nvSpPr>
        <p:spPr>
          <a:xfrm>
            <a:off x="6169624" y="2739750"/>
            <a:ext cx="3303985" cy="307777"/>
          </a:xfrm>
          <a:prstGeom prst="rect">
            <a:avLst/>
          </a:prstGeom>
        </p:spPr>
        <p:txBody>
          <a:bodyPr/>
          <a:lstStyle>
            <a:lvl1pPr marL="285750" indent="-285750">
              <a:buClr>
                <a:srgbClr val="0087BB"/>
              </a:buClr>
              <a:buFont typeface="Arial" panose="020B0604020202020204" pitchFamily="34" charset="0"/>
              <a:buChar char="•"/>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Goes Here</a:t>
            </a:r>
          </a:p>
        </p:txBody>
      </p:sp>
      <p:sp>
        <p:nvSpPr>
          <p:cNvPr id="37" name="Text Placeholder 14">
            <a:extLst>
              <a:ext uri="{FF2B5EF4-FFF2-40B4-BE49-F238E27FC236}">
                <a16:creationId xmlns:a16="http://schemas.microsoft.com/office/drawing/2014/main" id="{CFD6E8A9-5D14-5347-9CA5-F2B81E4C3298}"/>
              </a:ext>
            </a:extLst>
          </p:cNvPr>
          <p:cNvSpPr>
            <a:spLocks noGrp="1"/>
          </p:cNvSpPr>
          <p:nvPr>
            <p:ph type="body" sz="quarter" idx="20" hasCustomPrompt="1"/>
          </p:nvPr>
        </p:nvSpPr>
        <p:spPr>
          <a:xfrm>
            <a:off x="9519281" y="2739750"/>
            <a:ext cx="957377" cy="307777"/>
          </a:xfrm>
          <a:prstGeom prst="rect">
            <a:avLst/>
          </a:prstGeom>
        </p:spPr>
        <p:txBody>
          <a:bodyPr/>
          <a:lstStyle>
            <a:lvl1pPr marL="0" indent="0" algn="ctr">
              <a:buClr>
                <a:srgbClr val="0087BB"/>
              </a:buClr>
              <a:buFontTx/>
              <a:buNone/>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Page</a:t>
            </a:r>
          </a:p>
        </p:txBody>
      </p:sp>
      <p:sp>
        <p:nvSpPr>
          <p:cNvPr id="38" name="Text Placeholder 14">
            <a:extLst>
              <a:ext uri="{FF2B5EF4-FFF2-40B4-BE49-F238E27FC236}">
                <a16:creationId xmlns:a16="http://schemas.microsoft.com/office/drawing/2014/main" id="{F9B939B3-BD2D-5344-83B3-CEFC3F573A2A}"/>
              </a:ext>
            </a:extLst>
          </p:cNvPr>
          <p:cNvSpPr>
            <a:spLocks noGrp="1"/>
          </p:cNvSpPr>
          <p:nvPr>
            <p:ph type="body" sz="quarter" idx="21" hasCustomPrompt="1"/>
          </p:nvPr>
        </p:nvSpPr>
        <p:spPr>
          <a:xfrm>
            <a:off x="6169624" y="3144092"/>
            <a:ext cx="3303985" cy="307777"/>
          </a:xfrm>
          <a:prstGeom prst="rect">
            <a:avLst/>
          </a:prstGeom>
        </p:spPr>
        <p:txBody>
          <a:bodyPr/>
          <a:lstStyle>
            <a:lvl1pPr marL="285750" indent="-285750">
              <a:buClr>
                <a:srgbClr val="0087BB"/>
              </a:buClr>
              <a:buFont typeface="Arial" panose="020B0604020202020204" pitchFamily="34" charset="0"/>
              <a:buChar char="•"/>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Goes Here</a:t>
            </a:r>
          </a:p>
        </p:txBody>
      </p:sp>
      <p:sp>
        <p:nvSpPr>
          <p:cNvPr id="39" name="Text Placeholder 14">
            <a:extLst>
              <a:ext uri="{FF2B5EF4-FFF2-40B4-BE49-F238E27FC236}">
                <a16:creationId xmlns:a16="http://schemas.microsoft.com/office/drawing/2014/main" id="{1F1D60E8-6E22-6D4C-B11F-A8C008E039CA}"/>
              </a:ext>
            </a:extLst>
          </p:cNvPr>
          <p:cNvSpPr>
            <a:spLocks noGrp="1"/>
          </p:cNvSpPr>
          <p:nvPr>
            <p:ph type="body" sz="quarter" idx="22" hasCustomPrompt="1"/>
          </p:nvPr>
        </p:nvSpPr>
        <p:spPr>
          <a:xfrm>
            <a:off x="9519281" y="3144092"/>
            <a:ext cx="957377" cy="307777"/>
          </a:xfrm>
          <a:prstGeom prst="rect">
            <a:avLst/>
          </a:prstGeom>
        </p:spPr>
        <p:txBody>
          <a:bodyPr/>
          <a:lstStyle>
            <a:lvl1pPr marL="0" indent="0" algn="ctr">
              <a:buClr>
                <a:srgbClr val="0087BB"/>
              </a:buClr>
              <a:buFontTx/>
              <a:buNone/>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Page</a:t>
            </a:r>
          </a:p>
        </p:txBody>
      </p:sp>
      <p:sp>
        <p:nvSpPr>
          <p:cNvPr id="40" name="Text Placeholder 14">
            <a:extLst>
              <a:ext uri="{FF2B5EF4-FFF2-40B4-BE49-F238E27FC236}">
                <a16:creationId xmlns:a16="http://schemas.microsoft.com/office/drawing/2014/main" id="{BA760BDA-AB20-604C-8C0E-B70AF42B6C58}"/>
              </a:ext>
            </a:extLst>
          </p:cNvPr>
          <p:cNvSpPr>
            <a:spLocks noGrp="1"/>
          </p:cNvSpPr>
          <p:nvPr>
            <p:ph type="body" sz="quarter" idx="23" hasCustomPrompt="1"/>
          </p:nvPr>
        </p:nvSpPr>
        <p:spPr>
          <a:xfrm>
            <a:off x="6169624" y="3590130"/>
            <a:ext cx="3303985" cy="307777"/>
          </a:xfrm>
          <a:prstGeom prst="rect">
            <a:avLst/>
          </a:prstGeom>
        </p:spPr>
        <p:txBody>
          <a:bodyPr/>
          <a:lstStyle>
            <a:lvl1pPr marL="285750" indent="-285750">
              <a:buClr>
                <a:srgbClr val="0087BB"/>
              </a:buClr>
              <a:buFont typeface="Arial" panose="020B0604020202020204" pitchFamily="34" charset="0"/>
              <a:buChar char="•"/>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Goes Here</a:t>
            </a:r>
          </a:p>
        </p:txBody>
      </p:sp>
      <p:sp>
        <p:nvSpPr>
          <p:cNvPr id="41" name="Text Placeholder 14">
            <a:extLst>
              <a:ext uri="{FF2B5EF4-FFF2-40B4-BE49-F238E27FC236}">
                <a16:creationId xmlns:a16="http://schemas.microsoft.com/office/drawing/2014/main" id="{716A7876-402F-F34E-B6CE-9C25B83D2C07}"/>
              </a:ext>
            </a:extLst>
          </p:cNvPr>
          <p:cNvSpPr>
            <a:spLocks noGrp="1"/>
          </p:cNvSpPr>
          <p:nvPr>
            <p:ph type="body" sz="quarter" idx="24" hasCustomPrompt="1"/>
          </p:nvPr>
        </p:nvSpPr>
        <p:spPr>
          <a:xfrm>
            <a:off x="9519281" y="3590130"/>
            <a:ext cx="957377" cy="307777"/>
          </a:xfrm>
          <a:prstGeom prst="rect">
            <a:avLst/>
          </a:prstGeom>
        </p:spPr>
        <p:txBody>
          <a:bodyPr/>
          <a:lstStyle>
            <a:lvl1pPr marL="0" indent="0" algn="ctr">
              <a:buClr>
                <a:srgbClr val="0087BB"/>
              </a:buClr>
              <a:buFontTx/>
              <a:buNone/>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Page</a:t>
            </a:r>
          </a:p>
        </p:txBody>
      </p:sp>
      <p:sp>
        <p:nvSpPr>
          <p:cNvPr id="42" name="Text Placeholder 14">
            <a:extLst>
              <a:ext uri="{FF2B5EF4-FFF2-40B4-BE49-F238E27FC236}">
                <a16:creationId xmlns:a16="http://schemas.microsoft.com/office/drawing/2014/main" id="{34C66B48-B867-264B-AF48-AEFA50080BDF}"/>
              </a:ext>
            </a:extLst>
          </p:cNvPr>
          <p:cNvSpPr>
            <a:spLocks noGrp="1"/>
          </p:cNvSpPr>
          <p:nvPr>
            <p:ph type="body" sz="quarter" idx="25" hasCustomPrompt="1"/>
          </p:nvPr>
        </p:nvSpPr>
        <p:spPr>
          <a:xfrm>
            <a:off x="6169624" y="4022663"/>
            <a:ext cx="3303985" cy="307777"/>
          </a:xfrm>
          <a:prstGeom prst="rect">
            <a:avLst/>
          </a:prstGeom>
        </p:spPr>
        <p:txBody>
          <a:bodyPr/>
          <a:lstStyle>
            <a:lvl1pPr marL="285750" indent="-285750">
              <a:buClr>
                <a:srgbClr val="0087BB"/>
              </a:buClr>
              <a:buFont typeface="Arial" panose="020B0604020202020204" pitchFamily="34" charset="0"/>
              <a:buChar char="•"/>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Goes Here</a:t>
            </a:r>
          </a:p>
        </p:txBody>
      </p:sp>
      <p:sp>
        <p:nvSpPr>
          <p:cNvPr id="43" name="Text Placeholder 14">
            <a:extLst>
              <a:ext uri="{FF2B5EF4-FFF2-40B4-BE49-F238E27FC236}">
                <a16:creationId xmlns:a16="http://schemas.microsoft.com/office/drawing/2014/main" id="{453B56E9-D008-F24A-BA86-06B3E40D0DE8}"/>
              </a:ext>
            </a:extLst>
          </p:cNvPr>
          <p:cNvSpPr>
            <a:spLocks noGrp="1"/>
          </p:cNvSpPr>
          <p:nvPr>
            <p:ph type="body" sz="quarter" idx="26" hasCustomPrompt="1"/>
          </p:nvPr>
        </p:nvSpPr>
        <p:spPr>
          <a:xfrm>
            <a:off x="9519281" y="4022663"/>
            <a:ext cx="957377" cy="307777"/>
          </a:xfrm>
          <a:prstGeom prst="rect">
            <a:avLst/>
          </a:prstGeom>
        </p:spPr>
        <p:txBody>
          <a:bodyPr/>
          <a:lstStyle>
            <a:lvl1pPr marL="0" indent="0" algn="ctr">
              <a:buClr>
                <a:srgbClr val="0087BB"/>
              </a:buClr>
              <a:buFontTx/>
              <a:buNone/>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Page</a:t>
            </a:r>
          </a:p>
        </p:txBody>
      </p:sp>
      <p:sp>
        <p:nvSpPr>
          <p:cNvPr id="44" name="Text Placeholder 14">
            <a:extLst>
              <a:ext uri="{FF2B5EF4-FFF2-40B4-BE49-F238E27FC236}">
                <a16:creationId xmlns:a16="http://schemas.microsoft.com/office/drawing/2014/main" id="{8719D42E-2485-3F4A-9127-169827D324AF}"/>
              </a:ext>
            </a:extLst>
          </p:cNvPr>
          <p:cNvSpPr>
            <a:spLocks noGrp="1"/>
          </p:cNvSpPr>
          <p:nvPr>
            <p:ph type="body" sz="quarter" idx="27" hasCustomPrompt="1"/>
          </p:nvPr>
        </p:nvSpPr>
        <p:spPr>
          <a:xfrm>
            <a:off x="6169624" y="4429483"/>
            <a:ext cx="3303985" cy="307777"/>
          </a:xfrm>
          <a:prstGeom prst="rect">
            <a:avLst/>
          </a:prstGeom>
        </p:spPr>
        <p:txBody>
          <a:bodyPr/>
          <a:lstStyle>
            <a:lvl1pPr marL="285750" indent="-285750">
              <a:buClr>
                <a:srgbClr val="0087BB"/>
              </a:buClr>
              <a:buFont typeface="Arial" panose="020B0604020202020204" pitchFamily="34" charset="0"/>
              <a:buChar char="•"/>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Goes Here</a:t>
            </a:r>
          </a:p>
        </p:txBody>
      </p:sp>
      <p:sp>
        <p:nvSpPr>
          <p:cNvPr id="45" name="Text Placeholder 14">
            <a:extLst>
              <a:ext uri="{FF2B5EF4-FFF2-40B4-BE49-F238E27FC236}">
                <a16:creationId xmlns:a16="http://schemas.microsoft.com/office/drawing/2014/main" id="{BD48A009-54A6-044B-AACD-B55B85FF6F6A}"/>
              </a:ext>
            </a:extLst>
          </p:cNvPr>
          <p:cNvSpPr>
            <a:spLocks noGrp="1"/>
          </p:cNvSpPr>
          <p:nvPr>
            <p:ph type="body" sz="quarter" idx="28" hasCustomPrompt="1"/>
          </p:nvPr>
        </p:nvSpPr>
        <p:spPr>
          <a:xfrm>
            <a:off x="9519281" y="4429483"/>
            <a:ext cx="957377" cy="307777"/>
          </a:xfrm>
          <a:prstGeom prst="rect">
            <a:avLst/>
          </a:prstGeom>
        </p:spPr>
        <p:txBody>
          <a:bodyPr/>
          <a:lstStyle>
            <a:lvl1pPr marL="0" indent="0" algn="ctr">
              <a:buClr>
                <a:srgbClr val="0087BB"/>
              </a:buClr>
              <a:buFontTx/>
              <a:buNone/>
              <a:defRPr sz="14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Page</a:t>
            </a:r>
          </a:p>
        </p:txBody>
      </p:sp>
    </p:spTree>
    <p:extLst>
      <p:ext uri="{BB962C8B-B14F-4D97-AF65-F5344CB8AC3E}">
        <p14:creationId xmlns:p14="http://schemas.microsoft.com/office/powerpoint/2010/main" val="2063768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Welcome mess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59F6B-9215-244C-BAEF-7EB890CDACB3}"/>
              </a:ext>
            </a:extLst>
          </p:cNvPr>
          <p:cNvSpPr>
            <a:spLocks noGrp="1"/>
          </p:cNvSpPr>
          <p:nvPr>
            <p:ph type="title" hasCustomPrompt="1"/>
          </p:nvPr>
        </p:nvSpPr>
        <p:spPr>
          <a:xfrm>
            <a:off x="2929321" y="817560"/>
            <a:ext cx="6328079" cy="375244"/>
          </a:xfrm>
          <a:prstGeom prst="rect">
            <a:avLst/>
          </a:prstGeom>
        </p:spPr>
        <p:txBody>
          <a:bodyPr/>
          <a:lstStyle>
            <a:lvl1pPr algn="ctr">
              <a:defRPr sz="1400" b="1" spc="300">
                <a:solidFill>
                  <a:srgbClr val="344E71"/>
                </a:solidFill>
              </a:defRPr>
            </a:lvl1pPr>
          </a:lstStyle>
          <a:p>
            <a:r>
              <a:rPr lang="en-GB" dirty="0"/>
              <a:t>WELCOME MESSAGE</a:t>
            </a:r>
            <a:endParaRPr lang="en-US" dirty="0"/>
          </a:p>
        </p:txBody>
      </p:sp>
      <p:sp>
        <p:nvSpPr>
          <p:cNvPr id="5" name="Slide Number Placeholder 4">
            <a:extLst>
              <a:ext uri="{FF2B5EF4-FFF2-40B4-BE49-F238E27FC236}">
                <a16:creationId xmlns:a16="http://schemas.microsoft.com/office/drawing/2014/main" id="{807B7077-1EAE-784D-8BEB-89D50360883B}"/>
              </a:ext>
            </a:extLst>
          </p:cNvPr>
          <p:cNvSpPr>
            <a:spLocks noGrp="1"/>
          </p:cNvSpPr>
          <p:nvPr>
            <p:ph type="sldNum" sz="quarter" idx="12"/>
          </p:nvPr>
        </p:nvSpPr>
        <p:spPr/>
        <p:txBody>
          <a:bodyPr/>
          <a:lstStyle/>
          <a:p>
            <a:fld id="{C40ACF3B-1586-2842-B450-96BEFA52125C}" type="slidenum">
              <a:rPr lang="en-US" smtClean="0"/>
              <a:t>‹#›</a:t>
            </a:fld>
            <a:endParaRPr lang="en-US"/>
          </a:p>
        </p:txBody>
      </p:sp>
      <p:sp>
        <p:nvSpPr>
          <p:cNvPr id="4" name="Rounded Rectangle 3">
            <a:extLst>
              <a:ext uri="{FF2B5EF4-FFF2-40B4-BE49-F238E27FC236}">
                <a16:creationId xmlns:a16="http://schemas.microsoft.com/office/drawing/2014/main" id="{B6DBBC5B-524D-964D-819C-C68F8BE12CB9}"/>
              </a:ext>
            </a:extLst>
          </p:cNvPr>
          <p:cNvSpPr/>
          <p:nvPr userDrawn="1"/>
        </p:nvSpPr>
        <p:spPr>
          <a:xfrm>
            <a:off x="5272034" y="1540246"/>
            <a:ext cx="1642654" cy="1642654"/>
          </a:xfrm>
          <a:prstGeom prst="roundRect">
            <a:avLst>
              <a:gd name="adj" fmla="val 31371"/>
            </a:avLst>
          </a:prstGeom>
          <a:gradFill flip="none" rotWithShape="1">
            <a:gsLst>
              <a:gs pos="0">
                <a:srgbClr val="083D6E"/>
              </a:gs>
              <a:gs pos="47000">
                <a:srgbClr val="086CAA"/>
              </a:gs>
            </a:gsLst>
            <a:lin ang="18900000" scaled="1"/>
            <a:tileRect/>
          </a:gra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TextBox 5">
            <a:extLst>
              <a:ext uri="{FF2B5EF4-FFF2-40B4-BE49-F238E27FC236}">
                <a16:creationId xmlns:a16="http://schemas.microsoft.com/office/drawing/2014/main" id="{C7E15D7E-189A-9A48-A11E-BE0D21F8070E}"/>
              </a:ext>
            </a:extLst>
          </p:cNvPr>
          <p:cNvSpPr txBox="1"/>
          <p:nvPr userDrawn="1"/>
        </p:nvSpPr>
        <p:spPr>
          <a:xfrm>
            <a:off x="4925808" y="1019754"/>
            <a:ext cx="65" cy="215444"/>
          </a:xfrm>
          <a:prstGeom prst="rect">
            <a:avLst/>
          </a:prstGeom>
          <a:noFill/>
        </p:spPr>
        <p:txBody>
          <a:bodyPr wrap="none" lIns="0" tIns="0" rIns="0" bIns="0" rtlCol="0">
            <a:spAutoFit/>
          </a:bodyPr>
          <a:lstStyle/>
          <a:p>
            <a:endParaRPr lang="en-US" sz="1400" spc="300" dirty="0">
              <a:solidFill>
                <a:schemeClr val="tx1">
                  <a:lumMod val="85000"/>
                  <a:lumOff val="15000"/>
                </a:schemeClr>
              </a:solidFill>
              <a:latin typeface="Roboto" panose="02000000000000000000" pitchFamily="2" charset="0"/>
              <a:ea typeface="Roboto" panose="02000000000000000000" pitchFamily="2" charset="0"/>
              <a:cs typeface="Rubik Medium" panose="00000600000000000000" pitchFamily="2" charset="-79"/>
            </a:endParaRPr>
          </a:p>
        </p:txBody>
      </p:sp>
      <p:sp>
        <p:nvSpPr>
          <p:cNvPr id="11" name="Picture Placeholder 29">
            <a:extLst>
              <a:ext uri="{FF2B5EF4-FFF2-40B4-BE49-F238E27FC236}">
                <a16:creationId xmlns:a16="http://schemas.microsoft.com/office/drawing/2014/main" id="{28B22B7E-13A8-BA45-B099-1176E6768F1E}"/>
              </a:ext>
            </a:extLst>
          </p:cNvPr>
          <p:cNvSpPr>
            <a:spLocks noGrp="1"/>
          </p:cNvSpPr>
          <p:nvPr>
            <p:ph type="pic" sz="quarter" idx="10"/>
          </p:nvPr>
        </p:nvSpPr>
        <p:spPr>
          <a:xfrm>
            <a:off x="5331361" y="1599573"/>
            <a:ext cx="1524000" cy="1524000"/>
          </a:xfrm>
          <a:prstGeom prst="roundRect">
            <a:avLst>
              <a:gd name="adj" fmla="val 29923"/>
            </a:avLst>
          </a:prstGeom>
        </p:spPr>
        <p:txBody>
          <a:bodyPr/>
          <a:lstStyle/>
          <a:p>
            <a:r>
              <a:rPr lang="en-US"/>
              <a:t>Click icon to add picture</a:t>
            </a:r>
          </a:p>
        </p:txBody>
      </p:sp>
      <p:sp>
        <p:nvSpPr>
          <p:cNvPr id="12" name="Text Placeholder 14">
            <a:extLst>
              <a:ext uri="{FF2B5EF4-FFF2-40B4-BE49-F238E27FC236}">
                <a16:creationId xmlns:a16="http://schemas.microsoft.com/office/drawing/2014/main" id="{22609E2A-012B-7C47-9679-F4B46CC2CB4C}"/>
              </a:ext>
            </a:extLst>
          </p:cNvPr>
          <p:cNvSpPr>
            <a:spLocks noGrp="1"/>
          </p:cNvSpPr>
          <p:nvPr>
            <p:ph type="body" sz="quarter" idx="15" hasCustomPrompt="1"/>
          </p:nvPr>
        </p:nvSpPr>
        <p:spPr>
          <a:xfrm>
            <a:off x="3442036" y="3377721"/>
            <a:ext cx="5302647" cy="443271"/>
          </a:xfrm>
          <a:prstGeom prst="rect">
            <a:avLst/>
          </a:prstGeom>
        </p:spPr>
        <p:txBody>
          <a:bodyPr/>
          <a:lstStyle>
            <a:lvl1pPr marL="0" indent="0" algn="ctr">
              <a:buClr>
                <a:srgbClr val="0087BB"/>
              </a:buClr>
              <a:buFontTx/>
              <a:buNone/>
              <a:defRPr sz="2400" b="1" i="0">
                <a:gradFill>
                  <a:gsLst>
                    <a:gs pos="0">
                      <a:srgbClr val="083D6E"/>
                    </a:gs>
                    <a:gs pos="59000">
                      <a:srgbClr val="086CAA"/>
                    </a:gs>
                    <a:gs pos="100000">
                      <a:srgbClr val="083D6E"/>
                    </a:gs>
                  </a:gsLst>
                  <a:lin ang="10800000" scaled="1"/>
                </a:gradFill>
                <a:latin typeface="Roboto" panose="02000000000000000000" pitchFamily="2" charset="0"/>
                <a:ea typeface="Roboto" panose="02000000000000000000" pitchFamily="2" charset="0"/>
              </a:defRPr>
            </a:lvl1pPr>
          </a:lstStyle>
          <a:p>
            <a:pPr lvl="0"/>
            <a:r>
              <a:rPr lang="en-US" dirty="0"/>
              <a:t>NAME HERE</a:t>
            </a:r>
          </a:p>
        </p:txBody>
      </p:sp>
      <p:sp>
        <p:nvSpPr>
          <p:cNvPr id="13" name="Text Placeholder 14">
            <a:extLst>
              <a:ext uri="{FF2B5EF4-FFF2-40B4-BE49-F238E27FC236}">
                <a16:creationId xmlns:a16="http://schemas.microsoft.com/office/drawing/2014/main" id="{50C04F10-5B9E-5B46-8B4F-1C014E1AC12D}"/>
              </a:ext>
            </a:extLst>
          </p:cNvPr>
          <p:cNvSpPr>
            <a:spLocks noGrp="1"/>
          </p:cNvSpPr>
          <p:nvPr>
            <p:ph type="body" sz="quarter" idx="16" hasCustomPrompt="1"/>
          </p:nvPr>
        </p:nvSpPr>
        <p:spPr>
          <a:xfrm>
            <a:off x="1561214" y="3904068"/>
            <a:ext cx="9069571" cy="1103867"/>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Tree>
    <p:extLst>
      <p:ext uri="{BB962C8B-B14F-4D97-AF65-F5344CB8AC3E}">
        <p14:creationId xmlns:p14="http://schemas.microsoft.com/office/powerpoint/2010/main" val="1412200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Horizontal Image Layout">
    <p:spTree>
      <p:nvGrpSpPr>
        <p:cNvPr id="1" name=""/>
        <p:cNvGrpSpPr/>
        <p:nvPr/>
      </p:nvGrpSpPr>
      <p:grpSpPr>
        <a:xfrm>
          <a:off x="0" y="0"/>
          <a:ext cx="0" cy="0"/>
          <a:chOff x="0" y="0"/>
          <a:chExt cx="0" cy="0"/>
        </a:xfrm>
      </p:grpSpPr>
      <p:sp>
        <p:nvSpPr>
          <p:cNvPr id="3" name="Рисунок 9"/>
          <p:cNvSpPr>
            <a:spLocks noGrp="1"/>
          </p:cNvSpPr>
          <p:nvPr>
            <p:ph type="pic" sz="quarter" idx="10"/>
          </p:nvPr>
        </p:nvSpPr>
        <p:spPr>
          <a:xfrm>
            <a:off x="0" y="1"/>
            <a:ext cx="12192000" cy="3126657"/>
          </a:xfrm>
          <a:prstGeom prst="rect">
            <a:avLst/>
          </a:prstGeom>
        </p:spPr>
        <p:txBody>
          <a:bodyPr/>
          <a:lstStyle/>
          <a:p>
            <a:r>
              <a:rPr lang="en-US"/>
              <a:t>Click icon to add picture</a:t>
            </a:r>
            <a:endParaRPr lang="ru-RU" dirty="0"/>
          </a:p>
        </p:txBody>
      </p:sp>
      <p:sp>
        <p:nvSpPr>
          <p:cNvPr id="4" name="Slide Number Placeholder 3">
            <a:extLst>
              <a:ext uri="{FF2B5EF4-FFF2-40B4-BE49-F238E27FC236}">
                <a16:creationId xmlns:a16="http://schemas.microsoft.com/office/drawing/2014/main" id="{4FF9EEFB-731E-8F41-A004-4319DEE92A76}"/>
              </a:ext>
            </a:extLst>
          </p:cNvPr>
          <p:cNvSpPr>
            <a:spLocks noGrp="1"/>
          </p:cNvSpPr>
          <p:nvPr>
            <p:ph type="sldNum" sz="quarter" idx="12"/>
          </p:nvPr>
        </p:nvSpPr>
        <p:spPr>
          <a:xfrm>
            <a:off x="11741254" y="6467618"/>
            <a:ext cx="386488" cy="365125"/>
          </a:xfrm>
        </p:spPr>
        <p:txBody>
          <a:bodyPr/>
          <a:lstStyle>
            <a:lvl1pPr algn="ctr">
              <a:defRPr b="0" i="0">
                <a:solidFill>
                  <a:schemeClr val="bg1"/>
                </a:solidFill>
                <a:latin typeface="Roboto" panose="02000000000000000000" pitchFamily="2" charset="0"/>
                <a:ea typeface="Roboto" panose="02000000000000000000" pitchFamily="2" charset="0"/>
              </a:defRPr>
            </a:lvl1pPr>
          </a:lstStyle>
          <a:p>
            <a:fld id="{C40ACF3B-1586-2842-B450-96BEFA52125C}" type="slidenum">
              <a:rPr lang="en-US" smtClean="0"/>
              <a:pPr/>
              <a:t>‹#›</a:t>
            </a:fld>
            <a:endParaRPr lang="en-US"/>
          </a:p>
        </p:txBody>
      </p:sp>
    </p:spTree>
    <p:extLst>
      <p:ext uri="{BB962C8B-B14F-4D97-AF65-F5344CB8AC3E}">
        <p14:creationId xmlns:p14="http://schemas.microsoft.com/office/powerpoint/2010/main" val="2270762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Leader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20834D-B883-E14B-827B-B9B0AF8E47D7}"/>
              </a:ext>
            </a:extLst>
          </p:cNvPr>
          <p:cNvSpPr/>
          <p:nvPr userDrawn="1"/>
        </p:nvSpPr>
        <p:spPr>
          <a:xfrm>
            <a:off x="-1" y="3429000"/>
            <a:ext cx="12192001" cy="3429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cture Placeholder 5"/>
          <p:cNvSpPr>
            <a:spLocks noGrp="1"/>
          </p:cNvSpPr>
          <p:nvPr>
            <p:ph type="pic" sz="quarter" idx="14"/>
          </p:nvPr>
        </p:nvSpPr>
        <p:spPr>
          <a:xfrm>
            <a:off x="-1" y="3418449"/>
            <a:ext cx="6128826" cy="3439551"/>
          </a:xfrm>
          <a:prstGeom prst="rect">
            <a:avLst/>
          </a:prstGeom>
        </p:spPr>
        <p:txBody>
          <a:bodyPr/>
          <a:lstStyle/>
          <a:p>
            <a:r>
              <a:rPr lang="en-US"/>
              <a:t>Click icon to add picture</a:t>
            </a:r>
            <a:endParaRPr lang="id-ID"/>
          </a:p>
        </p:txBody>
      </p:sp>
      <p:sp>
        <p:nvSpPr>
          <p:cNvPr id="3" name="Picture Placeholder 5"/>
          <p:cNvSpPr>
            <a:spLocks noGrp="1"/>
          </p:cNvSpPr>
          <p:nvPr>
            <p:ph type="pic" sz="quarter" idx="15"/>
          </p:nvPr>
        </p:nvSpPr>
        <p:spPr>
          <a:xfrm>
            <a:off x="6128825" y="-1"/>
            <a:ext cx="6063175" cy="3418449"/>
          </a:xfrm>
          <a:prstGeom prst="rect">
            <a:avLst/>
          </a:prstGeom>
        </p:spPr>
        <p:txBody>
          <a:bodyPr/>
          <a:lstStyle/>
          <a:p>
            <a:r>
              <a:rPr lang="en-US"/>
              <a:t>Click icon to add picture</a:t>
            </a:r>
            <a:endParaRPr lang="id-ID"/>
          </a:p>
        </p:txBody>
      </p:sp>
      <p:sp>
        <p:nvSpPr>
          <p:cNvPr id="9" name="Oval 8">
            <a:extLst>
              <a:ext uri="{FF2B5EF4-FFF2-40B4-BE49-F238E27FC236}">
                <a16:creationId xmlns:a16="http://schemas.microsoft.com/office/drawing/2014/main" id="{C9055F4F-B79C-064D-A068-D31B6DD98FF0}"/>
              </a:ext>
            </a:extLst>
          </p:cNvPr>
          <p:cNvSpPr/>
          <p:nvPr userDrawn="1"/>
        </p:nvSpPr>
        <p:spPr>
          <a:xfrm>
            <a:off x="7130163" y="4345675"/>
            <a:ext cx="640080" cy="640080"/>
          </a:xfrm>
          <a:prstGeom prst="ellipse">
            <a:avLst/>
          </a:prstGeom>
          <a:noFill/>
          <a:ln w="28575">
            <a:gradFill>
              <a:gsLst>
                <a:gs pos="0">
                  <a:srgbClr val="086CAA"/>
                </a:gs>
                <a:gs pos="100000">
                  <a:srgbClr val="083D6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14370"/>
              </a:solidFill>
            </a:endParaRPr>
          </a:p>
        </p:txBody>
      </p:sp>
      <p:sp>
        <p:nvSpPr>
          <p:cNvPr id="10" name="Rectangle 9">
            <a:extLst>
              <a:ext uri="{FF2B5EF4-FFF2-40B4-BE49-F238E27FC236}">
                <a16:creationId xmlns:a16="http://schemas.microsoft.com/office/drawing/2014/main" id="{A405BFC9-1F7E-084F-A616-667B1F28BDF6}"/>
              </a:ext>
            </a:extLst>
          </p:cNvPr>
          <p:cNvSpPr/>
          <p:nvPr userDrawn="1"/>
        </p:nvSpPr>
        <p:spPr>
          <a:xfrm>
            <a:off x="7284933" y="4471371"/>
            <a:ext cx="330540" cy="400110"/>
          </a:xfrm>
          <a:prstGeom prst="rect">
            <a:avLst/>
          </a:prstGeom>
        </p:spPr>
        <p:txBody>
          <a:bodyPr wrap="none">
            <a:spAutoFit/>
          </a:bodyPr>
          <a:lstStyle/>
          <a:p>
            <a:pPr algn="ctr"/>
            <a:r>
              <a:rPr lang="en-US" sz="2000" dirty="0">
                <a:gradFill>
                  <a:gsLst>
                    <a:gs pos="0">
                      <a:srgbClr val="086CAA"/>
                    </a:gs>
                    <a:gs pos="100000">
                      <a:srgbClr val="083D6E"/>
                    </a:gs>
                  </a:gsLst>
                  <a:lin ang="5400000" scaled="1"/>
                </a:gradFill>
                <a:latin typeface="Roboto Medium" panose="02000000000000000000" pitchFamily="2" charset="0"/>
                <a:ea typeface="Roboto Medium" panose="02000000000000000000" pitchFamily="2" charset="0"/>
                <a:cs typeface="Roboto Light" panose="02000000000000000000" pitchFamily="2" charset="0"/>
              </a:rPr>
              <a:t>3</a:t>
            </a:r>
          </a:p>
        </p:txBody>
      </p:sp>
      <p:sp>
        <p:nvSpPr>
          <p:cNvPr id="11" name="Oval 10">
            <a:extLst>
              <a:ext uri="{FF2B5EF4-FFF2-40B4-BE49-F238E27FC236}">
                <a16:creationId xmlns:a16="http://schemas.microsoft.com/office/drawing/2014/main" id="{275444D0-AB0B-B74F-8B0B-122F8E21F3CF}"/>
              </a:ext>
            </a:extLst>
          </p:cNvPr>
          <p:cNvSpPr/>
          <p:nvPr userDrawn="1"/>
        </p:nvSpPr>
        <p:spPr>
          <a:xfrm>
            <a:off x="7130163" y="5577913"/>
            <a:ext cx="640080" cy="640080"/>
          </a:xfrm>
          <a:prstGeom prst="ellipse">
            <a:avLst/>
          </a:prstGeom>
          <a:noFill/>
          <a:ln w="28575">
            <a:gradFill>
              <a:gsLst>
                <a:gs pos="0">
                  <a:srgbClr val="086CAA"/>
                </a:gs>
                <a:gs pos="100000">
                  <a:srgbClr val="083D6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14370"/>
              </a:solidFill>
            </a:endParaRPr>
          </a:p>
        </p:txBody>
      </p:sp>
      <p:sp>
        <p:nvSpPr>
          <p:cNvPr id="12" name="Rectangle 11">
            <a:extLst>
              <a:ext uri="{FF2B5EF4-FFF2-40B4-BE49-F238E27FC236}">
                <a16:creationId xmlns:a16="http://schemas.microsoft.com/office/drawing/2014/main" id="{572BA525-595C-184E-A23D-BF56F38400A0}"/>
              </a:ext>
            </a:extLst>
          </p:cNvPr>
          <p:cNvSpPr/>
          <p:nvPr userDrawn="1"/>
        </p:nvSpPr>
        <p:spPr>
          <a:xfrm>
            <a:off x="7284933" y="5703609"/>
            <a:ext cx="330540" cy="400110"/>
          </a:xfrm>
          <a:prstGeom prst="rect">
            <a:avLst/>
          </a:prstGeom>
        </p:spPr>
        <p:txBody>
          <a:bodyPr wrap="square">
            <a:spAutoFit/>
          </a:bodyPr>
          <a:lstStyle/>
          <a:p>
            <a:pPr algn="ctr"/>
            <a:r>
              <a:rPr lang="en-US" sz="2000" dirty="0">
                <a:gradFill>
                  <a:gsLst>
                    <a:gs pos="0">
                      <a:srgbClr val="086CAA"/>
                    </a:gs>
                    <a:gs pos="100000">
                      <a:srgbClr val="083D6E"/>
                    </a:gs>
                  </a:gsLst>
                  <a:lin ang="5400000" scaled="1"/>
                </a:gradFill>
                <a:latin typeface="Roboto Medium" panose="02000000000000000000" pitchFamily="2" charset="0"/>
                <a:ea typeface="Roboto Medium" panose="02000000000000000000" pitchFamily="2" charset="0"/>
                <a:cs typeface="Roboto Light" panose="02000000000000000000" pitchFamily="2" charset="0"/>
              </a:rPr>
              <a:t>4</a:t>
            </a:r>
          </a:p>
        </p:txBody>
      </p:sp>
      <p:sp>
        <p:nvSpPr>
          <p:cNvPr id="19" name="Text Placeholder 14">
            <a:extLst>
              <a:ext uri="{FF2B5EF4-FFF2-40B4-BE49-F238E27FC236}">
                <a16:creationId xmlns:a16="http://schemas.microsoft.com/office/drawing/2014/main" id="{2C32E5B2-E12B-6A4B-93A0-2784B60FCAFD}"/>
              </a:ext>
            </a:extLst>
          </p:cNvPr>
          <p:cNvSpPr>
            <a:spLocks noGrp="1"/>
          </p:cNvSpPr>
          <p:nvPr>
            <p:ph type="body" sz="quarter" idx="18" hasCustomPrompt="1"/>
          </p:nvPr>
        </p:nvSpPr>
        <p:spPr>
          <a:xfrm>
            <a:off x="7925013" y="4271741"/>
            <a:ext cx="3667182" cy="787947"/>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20" name="Text Placeholder 14">
            <a:extLst>
              <a:ext uri="{FF2B5EF4-FFF2-40B4-BE49-F238E27FC236}">
                <a16:creationId xmlns:a16="http://schemas.microsoft.com/office/drawing/2014/main" id="{5D2CEDF4-5858-074E-9C03-F8ADB3303357}"/>
              </a:ext>
            </a:extLst>
          </p:cNvPr>
          <p:cNvSpPr>
            <a:spLocks noGrp="1"/>
          </p:cNvSpPr>
          <p:nvPr>
            <p:ph type="body" sz="quarter" idx="19" hasCustomPrompt="1"/>
          </p:nvPr>
        </p:nvSpPr>
        <p:spPr>
          <a:xfrm>
            <a:off x="7925013" y="5503979"/>
            <a:ext cx="3667182" cy="787947"/>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22" name="Oval 21">
            <a:extLst>
              <a:ext uri="{FF2B5EF4-FFF2-40B4-BE49-F238E27FC236}">
                <a16:creationId xmlns:a16="http://schemas.microsoft.com/office/drawing/2014/main" id="{50B49FE0-1D9B-43FE-8452-9C7C585771D0}"/>
              </a:ext>
            </a:extLst>
          </p:cNvPr>
          <p:cNvSpPr/>
          <p:nvPr userDrawn="1"/>
        </p:nvSpPr>
        <p:spPr>
          <a:xfrm>
            <a:off x="1066988" y="728468"/>
            <a:ext cx="640080" cy="640080"/>
          </a:xfrm>
          <a:prstGeom prst="ellipse">
            <a:avLst/>
          </a:prstGeom>
          <a:noFill/>
          <a:ln w="28575">
            <a:gradFill>
              <a:gsLst>
                <a:gs pos="0">
                  <a:srgbClr val="086CAA"/>
                </a:gs>
                <a:gs pos="100000">
                  <a:srgbClr val="083D6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14370"/>
              </a:solidFill>
            </a:endParaRPr>
          </a:p>
        </p:txBody>
      </p:sp>
      <p:sp>
        <p:nvSpPr>
          <p:cNvPr id="23" name="Rectangle 22">
            <a:extLst>
              <a:ext uri="{FF2B5EF4-FFF2-40B4-BE49-F238E27FC236}">
                <a16:creationId xmlns:a16="http://schemas.microsoft.com/office/drawing/2014/main" id="{502C2581-D693-4978-A1DC-CE51976E0A70}"/>
              </a:ext>
            </a:extLst>
          </p:cNvPr>
          <p:cNvSpPr/>
          <p:nvPr userDrawn="1"/>
        </p:nvSpPr>
        <p:spPr>
          <a:xfrm>
            <a:off x="1221758" y="854164"/>
            <a:ext cx="330540" cy="400110"/>
          </a:xfrm>
          <a:prstGeom prst="rect">
            <a:avLst/>
          </a:prstGeom>
        </p:spPr>
        <p:txBody>
          <a:bodyPr wrap="none">
            <a:spAutoFit/>
          </a:bodyPr>
          <a:lstStyle/>
          <a:p>
            <a:pPr algn="ctr"/>
            <a:r>
              <a:rPr lang="en-US" sz="2000" dirty="0">
                <a:gradFill>
                  <a:gsLst>
                    <a:gs pos="0">
                      <a:srgbClr val="086CAA"/>
                    </a:gs>
                    <a:gs pos="100000">
                      <a:srgbClr val="083D6E"/>
                    </a:gs>
                  </a:gsLst>
                  <a:lin ang="5400000" scaled="1"/>
                </a:gradFill>
                <a:latin typeface="Roboto Medium" panose="02000000000000000000" pitchFamily="2" charset="0"/>
                <a:ea typeface="Roboto Medium" panose="02000000000000000000" pitchFamily="2" charset="0"/>
                <a:cs typeface="Roboto Light" panose="02000000000000000000" pitchFamily="2" charset="0"/>
              </a:rPr>
              <a:t>1</a:t>
            </a:r>
          </a:p>
        </p:txBody>
      </p:sp>
      <p:sp>
        <p:nvSpPr>
          <p:cNvPr id="24" name="Oval 23">
            <a:extLst>
              <a:ext uri="{FF2B5EF4-FFF2-40B4-BE49-F238E27FC236}">
                <a16:creationId xmlns:a16="http://schemas.microsoft.com/office/drawing/2014/main" id="{A941C75C-19DB-415E-81BD-FFB5967A607F}"/>
              </a:ext>
            </a:extLst>
          </p:cNvPr>
          <p:cNvSpPr/>
          <p:nvPr userDrawn="1"/>
        </p:nvSpPr>
        <p:spPr>
          <a:xfrm>
            <a:off x="1066988" y="1960706"/>
            <a:ext cx="640080" cy="640080"/>
          </a:xfrm>
          <a:prstGeom prst="ellipse">
            <a:avLst/>
          </a:prstGeom>
          <a:noFill/>
          <a:ln w="28575">
            <a:gradFill>
              <a:gsLst>
                <a:gs pos="0">
                  <a:srgbClr val="086CAA"/>
                </a:gs>
                <a:gs pos="100000">
                  <a:srgbClr val="083D6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14370"/>
              </a:solidFill>
            </a:endParaRPr>
          </a:p>
        </p:txBody>
      </p:sp>
      <p:sp>
        <p:nvSpPr>
          <p:cNvPr id="25" name="Rectangle 24">
            <a:extLst>
              <a:ext uri="{FF2B5EF4-FFF2-40B4-BE49-F238E27FC236}">
                <a16:creationId xmlns:a16="http://schemas.microsoft.com/office/drawing/2014/main" id="{3329DAC3-DD77-441E-B151-8E41C31489F8}"/>
              </a:ext>
            </a:extLst>
          </p:cNvPr>
          <p:cNvSpPr/>
          <p:nvPr userDrawn="1"/>
        </p:nvSpPr>
        <p:spPr>
          <a:xfrm>
            <a:off x="1221758" y="2086402"/>
            <a:ext cx="330540" cy="400110"/>
          </a:xfrm>
          <a:prstGeom prst="rect">
            <a:avLst/>
          </a:prstGeom>
        </p:spPr>
        <p:txBody>
          <a:bodyPr wrap="square">
            <a:spAutoFit/>
          </a:bodyPr>
          <a:lstStyle/>
          <a:p>
            <a:pPr algn="ctr"/>
            <a:r>
              <a:rPr lang="en-US" sz="2000" dirty="0">
                <a:gradFill>
                  <a:gsLst>
                    <a:gs pos="0">
                      <a:srgbClr val="086CAA"/>
                    </a:gs>
                    <a:gs pos="100000">
                      <a:srgbClr val="083D6E"/>
                    </a:gs>
                  </a:gsLst>
                  <a:lin ang="5400000" scaled="1"/>
                </a:gradFill>
                <a:latin typeface="Roboto Medium" panose="02000000000000000000" pitchFamily="2" charset="0"/>
                <a:ea typeface="Roboto Medium" panose="02000000000000000000" pitchFamily="2" charset="0"/>
                <a:cs typeface="Roboto Light" panose="02000000000000000000" pitchFamily="2" charset="0"/>
              </a:rPr>
              <a:t>2</a:t>
            </a:r>
          </a:p>
        </p:txBody>
      </p:sp>
      <p:sp>
        <p:nvSpPr>
          <p:cNvPr id="26" name="Text Placeholder 14">
            <a:extLst>
              <a:ext uri="{FF2B5EF4-FFF2-40B4-BE49-F238E27FC236}">
                <a16:creationId xmlns:a16="http://schemas.microsoft.com/office/drawing/2014/main" id="{1C478F59-F9BB-40CE-8F39-6C9784D28796}"/>
              </a:ext>
            </a:extLst>
          </p:cNvPr>
          <p:cNvSpPr>
            <a:spLocks noGrp="1"/>
          </p:cNvSpPr>
          <p:nvPr>
            <p:ph type="body" sz="quarter" idx="20" hasCustomPrompt="1"/>
          </p:nvPr>
        </p:nvSpPr>
        <p:spPr>
          <a:xfrm>
            <a:off x="1861838" y="654534"/>
            <a:ext cx="3667182" cy="787947"/>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27" name="Text Placeholder 14">
            <a:extLst>
              <a:ext uri="{FF2B5EF4-FFF2-40B4-BE49-F238E27FC236}">
                <a16:creationId xmlns:a16="http://schemas.microsoft.com/office/drawing/2014/main" id="{C93300B5-704A-4556-A774-C244B2A01763}"/>
              </a:ext>
            </a:extLst>
          </p:cNvPr>
          <p:cNvSpPr>
            <a:spLocks noGrp="1"/>
          </p:cNvSpPr>
          <p:nvPr>
            <p:ph type="body" sz="quarter" idx="21" hasCustomPrompt="1"/>
          </p:nvPr>
        </p:nvSpPr>
        <p:spPr>
          <a:xfrm>
            <a:off x="1861838" y="1886772"/>
            <a:ext cx="3667182" cy="787947"/>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Tree>
    <p:extLst>
      <p:ext uri="{BB962C8B-B14F-4D97-AF65-F5344CB8AC3E}">
        <p14:creationId xmlns:p14="http://schemas.microsoft.com/office/powerpoint/2010/main" val="3911807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Why us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A32E316-C008-5E4C-A4F0-9ACC2CB54DCF}"/>
              </a:ext>
            </a:extLst>
          </p:cNvPr>
          <p:cNvCxnSpPr/>
          <p:nvPr/>
        </p:nvCxnSpPr>
        <p:spPr>
          <a:xfrm>
            <a:off x="5746446" y="1589364"/>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B55ADE4D-52D3-674B-8ACB-A8E9BE5199F3}"/>
              </a:ext>
            </a:extLst>
          </p:cNvPr>
          <p:cNvSpPr>
            <a:spLocks noGrp="1"/>
          </p:cNvSpPr>
          <p:nvPr>
            <p:ph type="title" hasCustomPrompt="1"/>
          </p:nvPr>
        </p:nvSpPr>
        <p:spPr>
          <a:xfrm>
            <a:off x="3932046" y="542051"/>
            <a:ext cx="4327908"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WHY CHOOSE US</a:t>
            </a:r>
            <a:endParaRPr lang="en-US" dirty="0"/>
          </a:p>
        </p:txBody>
      </p:sp>
      <p:sp>
        <p:nvSpPr>
          <p:cNvPr id="14" name="Text Placeholder 14">
            <a:extLst>
              <a:ext uri="{FF2B5EF4-FFF2-40B4-BE49-F238E27FC236}">
                <a16:creationId xmlns:a16="http://schemas.microsoft.com/office/drawing/2014/main" id="{217171EC-0795-F049-9133-6FCC6DCB13C2}"/>
              </a:ext>
            </a:extLst>
          </p:cNvPr>
          <p:cNvSpPr>
            <a:spLocks noGrp="1"/>
          </p:cNvSpPr>
          <p:nvPr>
            <p:ph type="body" sz="quarter" idx="14" hasCustomPrompt="1"/>
          </p:nvPr>
        </p:nvSpPr>
        <p:spPr>
          <a:xfrm>
            <a:off x="4106442" y="1118960"/>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sp>
        <p:nvSpPr>
          <p:cNvPr id="20" name="Прямоугольник 5">
            <a:extLst>
              <a:ext uri="{FF2B5EF4-FFF2-40B4-BE49-F238E27FC236}">
                <a16:creationId xmlns:a16="http://schemas.microsoft.com/office/drawing/2014/main" id="{0C8D66A6-1E67-46E9-B740-0A95F577E092}"/>
              </a:ext>
            </a:extLst>
          </p:cNvPr>
          <p:cNvSpPr/>
          <p:nvPr userDrawn="1"/>
        </p:nvSpPr>
        <p:spPr>
          <a:xfrm>
            <a:off x="1231887" y="2321625"/>
            <a:ext cx="4412573" cy="497053"/>
          </a:xfrm>
          <a:prstGeom prst="roundRect">
            <a:avLst>
              <a:gd name="adj" fmla="val 20328"/>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1" name="Прямоугольник 9">
            <a:extLst>
              <a:ext uri="{FF2B5EF4-FFF2-40B4-BE49-F238E27FC236}">
                <a16:creationId xmlns:a16="http://schemas.microsoft.com/office/drawing/2014/main" id="{75F43C6E-F16B-44E0-8690-989921C660C6}"/>
              </a:ext>
            </a:extLst>
          </p:cNvPr>
          <p:cNvSpPr/>
          <p:nvPr userDrawn="1"/>
        </p:nvSpPr>
        <p:spPr>
          <a:xfrm>
            <a:off x="1269228" y="3578542"/>
            <a:ext cx="4412573" cy="497053"/>
          </a:xfrm>
          <a:prstGeom prst="roundRect">
            <a:avLst>
              <a:gd name="adj" fmla="val 26263"/>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2" name="Прямоугольник 4">
            <a:extLst>
              <a:ext uri="{FF2B5EF4-FFF2-40B4-BE49-F238E27FC236}">
                <a16:creationId xmlns:a16="http://schemas.microsoft.com/office/drawing/2014/main" id="{B91CC420-84AE-4191-A40A-2C64CDC747D3}"/>
              </a:ext>
            </a:extLst>
          </p:cNvPr>
          <p:cNvSpPr/>
          <p:nvPr userDrawn="1"/>
        </p:nvSpPr>
        <p:spPr>
          <a:xfrm flipH="1">
            <a:off x="839210" y="2321625"/>
            <a:ext cx="751452" cy="497053"/>
          </a:xfrm>
          <a:prstGeom prst="round1Rect">
            <a:avLst>
              <a:gd name="adj" fmla="val 33981"/>
            </a:avLst>
          </a:prstGeom>
          <a:gradFill>
            <a:gsLst>
              <a:gs pos="0">
                <a:srgbClr val="083D6E"/>
              </a:gs>
              <a:gs pos="100000">
                <a:srgbClr val="086CAA"/>
              </a:gs>
            </a:gsLst>
            <a:lin ang="15530121"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3" name="Прямоугольник 8">
            <a:extLst>
              <a:ext uri="{FF2B5EF4-FFF2-40B4-BE49-F238E27FC236}">
                <a16:creationId xmlns:a16="http://schemas.microsoft.com/office/drawing/2014/main" id="{9C67531F-721F-4566-8AE9-2C8AAF757A85}"/>
              </a:ext>
            </a:extLst>
          </p:cNvPr>
          <p:cNvSpPr/>
          <p:nvPr userDrawn="1"/>
        </p:nvSpPr>
        <p:spPr>
          <a:xfrm flipH="1">
            <a:off x="876551" y="3578542"/>
            <a:ext cx="751452" cy="497053"/>
          </a:xfrm>
          <a:prstGeom prst="round1Rect">
            <a:avLst>
              <a:gd name="adj" fmla="val 31817"/>
            </a:avLst>
          </a:prstGeom>
          <a:gradFill>
            <a:gsLst>
              <a:gs pos="0">
                <a:srgbClr val="083D6E"/>
              </a:gs>
              <a:gs pos="100000">
                <a:srgbClr val="086CAA"/>
              </a:gs>
            </a:gsLst>
            <a:lin ang="15530121"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24" name="TextBox 23">
            <a:extLst>
              <a:ext uri="{FF2B5EF4-FFF2-40B4-BE49-F238E27FC236}">
                <a16:creationId xmlns:a16="http://schemas.microsoft.com/office/drawing/2014/main" id="{B2BFE2D8-429A-4D47-9B4F-817114237E9E}"/>
              </a:ext>
            </a:extLst>
          </p:cNvPr>
          <p:cNvSpPr txBox="1"/>
          <p:nvPr userDrawn="1"/>
        </p:nvSpPr>
        <p:spPr>
          <a:xfrm>
            <a:off x="1056078" y="2385485"/>
            <a:ext cx="317716" cy="369332"/>
          </a:xfrm>
          <a:prstGeom prst="rect">
            <a:avLst/>
          </a:prstGeom>
          <a:noFill/>
        </p:spPr>
        <p:txBody>
          <a:bodyPr wrap="none" rtlCol="0">
            <a:spAutoFit/>
          </a:bodyPr>
          <a:lstStyle/>
          <a:p>
            <a:r>
              <a:rPr lang="en-US" b="1" i="0" dirty="0">
                <a:solidFill>
                  <a:schemeClr val="bg1"/>
                </a:solidFill>
                <a:latin typeface="Roboto" panose="02000000000000000000" pitchFamily="2" charset="0"/>
                <a:ea typeface="Roboto" panose="02000000000000000000" pitchFamily="2" charset="0"/>
              </a:rPr>
              <a:t>1</a:t>
            </a:r>
          </a:p>
        </p:txBody>
      </p:sp>
      <p:sp>
        <p:nvSpPr>
          <p:cNvPr id="25" name="TextBox 24">
            <a:extLst>
              <a:ext uri="{FF2B5EF4-FFF2-40B4-BE49-F238E27FC236}">
                <a16:creationId xmlns:a16="http://schemas.microsoft.com/office/drawing/2014/main" id="{A18BF143-CED6-4D27-B84E-B7C8183D4ED5}"/>
              </a:ext>
            </a:extLst>
          </p:cNvPr>
          <p:cNvSpPr txBox="1"/>
          <p:nvPr userDrawn="1"/>
        </p:nvSpPr>
        <p:spPr>
          <a:xfrm>
            <a:off x="1093419" y="3642402"/>
            <a:ext cx="317716" cy="369332"/>
          </a:xfrm>
          <a:prstGeom prst="rect">
            <a:avLst/>
          </a:prstGeom>
          <a:noFill/>
        </p:spPr>
        <p:txBody>
          <a:bodyPr wrap="none" rtlCol="0">
            <a:spAutoFit/>
          </a:bodyPr>
          <a:lstStyle/>
          <a:p>
            <a:r>
              <a:rPr lang="en-US" b="1" i="0" dirty="0">
                <a:solidFill>
                  <a:schemeClr val="bg1"/>
                </a:solidFill>
                <a:latin typeface="Roboto" panose="02000000000000000000" pitchFamily="2" charset="0"/>
                <a:ea typeface="Roboto" panose="02000000000000000000" pitchFamily="2" charset="0"/>
              </a:rPr>
              <a:t>2</a:t>
            </a:r>
          </a:p>
        </p:txBody>
      </p:sp>
      <p:sp>
        <p:nvSpPr>
          <p:cNvPr id="26" name="Text Placeholder 14">
            <a:extLst>
              <a:ext uri="{FF2B5EF4-FFF2-40B4-BE49-F238E27FC236}">
                <a16:creationId xmlns:a16="http://schemas.microsoft.com/office/drawing/2014/main" id="{11BE949E-BED6-4012-86BF-86BF6A3C8041}"/>
              </a:ext>
            </a:extLst>
          </p:cNvPr>
          <p:cNvSpPr>
            <a:spLocks noGrp="1"/>
          </p:cNvSpPr>
          <p:nvPr>
            <p:ph type="body" sz="quarter" idx="21" hasCustomPrompt="1"/>
          </p:nvPr>
        </p:nvSpPr>
        <p:spPr>
          <a:xfrm>
            <a:off x="1628003" y="2323412"/>
            <a:ext cx="3979115"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29" name="Text Placeholder 14">
            <a:extLst>
              <a:ext uri="{FF2B5EF4-FFF2-40B4-BE49-F238E27FC236}">
                <a16:creationId xmlns:a16="http://schemas.microsoft.com/office/drawing/2014/main" id="{D377EAD3-848D-4526-B874-D8C79FAA41F1}"/>
              </a:ext>
            </a:extLst>
          </p:cNvPr>
          <p:cNvSpPr>
            <a:spLocks noGrp="1"/>
          </p:cNvSpPr>
          <p:nvPr>
            <p:ph type="body" sz="quarter" idx="24" hasCustomPrompt="1"/>
          </p:nvPr>
        </p:nvSpPr>
        <p:spPr>
          <a:xfrm>
            <a:off x="1665341" y="3603880"/>
            <a:ext cx="3979115"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30" name="Прямоугольник 9">
            <a:extLst>
              <a:ext uri="{FF2B5EF4-FFF2-40B4-BE49-F238E27FC236}">
                <a16:creationId xmlns:a16="http://schemas.microsoft.com/office/drawing/2014/main" id="{2B131E1B-2768-4045-BF4F-DF654631F55B}"/>
              </a:ext>
            </a:extLst>
          </p:cNvPr>
          <p:cNvSpPr/>
          <p:nvPr userDrawn="1"/>
        </p:nvSpPr>
        <p:spPr>
          <a:xfrm>
            <a:off x="1269224" y="4726997"/>
            <a:ext cx="4412573" cy="497053"/>
          </a:xfrm>
          <a:prstGeom prst="roundRect">
            <a:avLst>
              <a:gd name="adj" fmla="val 26263"/>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1" name="Прямоугольник 8">
            <a:extLst>
              <a:ext uri="{FF2B5EF4-FFF2-40B4-BE49-F238E27FC236}">
                <a16:creationId xmlns:a16="http://schemas.microsoft.com/office/drawing/2014/main" id="{2615EC4D-8BF1-45F0-9FF9-0C347D114F21}"/>
              </a:ext>
            </a:extLst>
          </p:cNvPr>
          <p:cNvSpPr/>
          <p:nvPr userDrawn="1"/>
        </p:nvSpPr>
        <p:spPr>
          <a:xfrm flipH="1">
            <a:off x="876547" y="4726997"/>
            <a:ext cx="751452" cy="497053"/>
          </a:xfrm>
          <a:prstGeom prst="round1Rect">
            <a:avLst>
              <a:gd name="adj" fmla="val 31817"/>
            </a:avLst>
          </a:prstGeom>
          <a:gradFill>
            <a:gsLst>
              <a:gs pos="0">
                <a:srgbClr val="083D6E"/>
              </a:gs>
              <a:gs pos="100000">
                <a:srgbClr val="086CAA"/>
              </a:gs>
            </a:gsLst>
            <a:lin ang="15530121"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2" name="TextBox 31">
            <a:extLst>
              <a:ext uri="{FF2B5EF4-FFF2-40B4-BE49-F238E27FC236}">
                <a16:creationId xmlns:a16="http://schemas.microsoft.com/office/drawing/2014/main" id="{AFB37FB7-186B-49E2-AC44-727F6F09540F}"/>
              </a:ext>
            </a:extLst>
          </p:cNvPr>
          <p:cNvSpPr txBox="1"/>
          <p:nvPr userDrawn="1"/>
        </p:nvSpPr>
        <p:spPr>
          <a:xfrm>
            <a:off x="1093415" y="4790857"/>
            <a:ext cx="317716" cy="369332"/>
          </a:xfrm>
          <a:prstGeom prst="rect">
            <a:avLst/>
          </a:prstGeom>
          <a:noFill/>
        </p:spPr>
        <p:txBody>
          <a:bodyPr wrap="none" rtlCol="0">
            <a:spAutoFit/>
          </a:bodyPr>
          <a:lstStyle/>
          <a:p>
            <a:r>
              <a:rPr lang="en-US" b="1" i="0" dirty="0">
                <a:solidFill>
                  <a:schemeClr val="bg1"/>
                </a:solidFill>
                <a:latin typeface="Roboto" panose="02000000000000000000" pitchFamily="2" charset="0"/>
                <a:ea typeface="Roboto" panose="02000000000000000000" pitchFamily="2" charset="0"/>
              </a:rPr>
              <a:t>3</a:t>
            </a:r>
          </a:p>
        </p:txBody>
      </p:sp>
      <p:sp>
        <p:nvSpPr>
          <p:cNvPr id="33" name="Text Placeholder 14">
            <a:extLst>
              <a:ext uri="{FF2B5EF4-FFF2-40B4-BE49-F238E27FC236}">
                <a16:creationId xmlns:a16="http://schemas.microsoft.com/office/drawing/2014/main" id="{BDC2DFF5-72F8-4405-94F1-1BCFD1AC753A}"/>
              </a:ext>
            </a:extLst>
          </p:cNvPr>
          <p:cNvSpPr>
            <a:spLocks noGrp="1"/>
          </p:cNvSpPr>
          <p:nvPr>
            <p:ph type="body" sz="quarter" idx="25" hasCustomPrompt="1"/>
          </p:nvPr>
        </p:nvSpPr>
        <p:spPr>
          <a:xfrm>
            <a:off x="1665337" y="4752335"/>
            <a:ext cx="3979115"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34" name="Прямоугольник 5">
            <a:extLst>
              <a:ext uri="{FF2B5EF4-FFF2-40B4-BE49-F238E27FC236}">
                <a16:creationId xmlns:a16="http://schemas.microsoft.com/office/drawing/2014/main" id="{D3772A52-5EEA-4AF4-89B9-E09748CBB9FF}"/>
              </a:ext>
            </a:extLst>
          </p:cNvPr>
          <p:cNvSpPr/>
          <p:nvPr userDrawn="1"/>
        </p:nvSpPr>
        <p:spPr>
          <a:xfrm>
            <a:off x="6902876" y="2302763"/>
            <a:ext cx="4412573" cy="497053"/>
          </a:xfrm>
          <a:prstGeom prst="roundRect">
            <a:avLst>
              <a:gd name="adj" fmla="val 20328"/>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5" name="Прямоугольник 9">
            <a:extLst>
              <a:ext uri="{FF2B5EF4-FFF2-40B4-BE49-F238E27FC236}">
                <a16:creationId xmlns:a16="http://schemas.microsoft.com/office/drawing/2014/main" id="{F87A79F8-21FF-4FBA-AF38-2D10B5D48DB0}"/>
              </a:ext>
            </a:extLst>
          </p:cNvPr>
          <p:cNvSpPr/>
          <p:nvPr userDrawn="1"/>
        </p:nvSpPr>
        <p:spPr>
          <a:xfrm>
            <a:off x="6940217" y="3559680"/>
            <a:ext cx="4412573" cy="497053"/>
          </a:xfrm>
          <a:prstGeom prst="roundRect">
            <a:avLst>
              <a:gd name="adj" fmla="val 26263"/>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6" name="Прямоугольник 4">
            <a:extLst>
              <a:ext uri="{FF2B5EF4-FFF2-40B4-BE49-F238E27FC236}">
                <a16:creationId xmlns:a16="http://schemas.microsoft.com/office/drawing/2014/main" id="{BC641D95-FC5C-42BE-AFF1-7BE4F38654B6}"/>
              </a:ext>
            </a:extLst>
          </p:cNvPr>
          <p:cNvSpPr/>
          <p:nvPr userDrawn="1"/>
        </p:nvSpPr>
        <p:spPr>
          <a:xfrm flipH="1">
            <a:off x="6510199" y="2302763"/>
            <a:ext cx="751452" cy="497053"/>
          </a:xfrm>
          <a:prstGeom prst="round1Rect">
            <a:avLst>
              <a:gd name="adj" fmla="val 33981"/>
            </a:avLst>
          </a:prstGeom>
          <a:gradFill>
            <a:gsLst>
              <a:gs pos="0">
                <a:srgbClr val="083D6E"/>
              </a:gs>
              <a:gs pos="100000">
                <a:srgbClr val="086CAA"/>
              </a:gs>
            </a:gsLst>
            <a:lin ang="15530121"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7" name="Прямоугольник 8">
            <a:extLst>
              <a:ext uri="{FF2B5EF4-FFF2-40B4-BE49-F238E27FC236}">
                <a16:creationId xmlns:a16="http://schemas.microsoft.com/office/drawing/2014/main" id="{CDBAFD41-BC1B-40A8-ADE3-0CAE453F760E}"/>
              </a:ext>
            </a:extLst>
          </p:cNvPr>
          <p:cNvSpPr/>
          <p:nvPr userDrawn="1"/>
        </p:nvSpPr>
        <p:spPr>
          <a:xfrm flipH="1">
            <a:off x="6547540" y="3559680"/>
            <a:ext cx="751452" cy="497053"/>
          </a:xfrm>
          <a:prstGeom prst="round1Rect">
            <a:avLst>
              <a:gd name="adj" fmla="val 31817"/>
            </a:avLst>
          </a:prstGeom>
          <a:gradFill>
            <a:gsLst>
              <a:gs pos="0">
                <a:srgbClr val="083D6E"/>
              </a:gs>
              <a:gs pos="100000">
                <a:srgbClr val="086CAA"/>
              </a:gs>
            </a:gsLst>
            <a:lin ang="15530121"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8" name="TextBox 37">
            <a:extLst>
              <a:ext uri="{FF2B5EF4-FFF2-40B4-BE49-F238E27FC236}">
                <a16:creationId xmlns:a16="http://schemas.microsoft.com/office/drawing/2014/main" id="{C182D220-8EB0-4B2E-B7D2-190E48E319E1}"/>
              </a:ext>
            </a:extLst>
          </p:cNvPr>
          <p:cNvSpPr txBox="1"/>
          <p:nvPr userDrawn="1"/>
        </p:nvSpPr>
        <p:spPr>
          <a:xfrm>
            <a:off x="6727067" y="2366623"/>
            <a:ext cx="317716" cy="369332"/>
          </a:xfrm>
          <a:prstGeom prst="rect">
            <a:avLst/>
          </a:prstGeom>
          <a:noFill/>
        </p:spPr>
        <p:txBody>
          <a:bodyPr wrap="none" rtlCol="0">
            <a:spAutoFit/>
          </a:bodyPr>
          <a:lstStyle/>
          <a:p>
            <a:r>
              <a:rPr lang="en-US" b="1" i="0" dirty="0">
                <a:solidFill>
                  <a:schemeClr val="bg1"/>
                </a:solidFill>
                <a:latin typeface="Roboto" panose="02000000000000000000" pitchFamily="2" charset="0"/>
                <a:ea typeface="Roboto" panose="02000000000000000000" pitchFamily="2" charset="0"/>
              </a:rPr>
              <a:t>4</a:t>
            </a:r>
          </a:p>
        </p:txBody>
      </p:sp>
      <p:sp>
        <p:nvSpPr>
          <p:cNvPr id="39" name="TextBox 38">
            <a:extLst>
              <a:ext uri="{FF2B5EF4-FFF2-40B4-BE49-F238E27FC236}">
                <a16:creationId xmlns:a16="http://schemas.microsoft.com/office/drawing/2014/main" id="{AA14DF63-760F-4B29-B055-A26776EC89FB}"/>
              </a:ext>
            </a:extLst>
          </p:cNvPr>
          <p:cNvSpPr txBox="1"/>
          <p:nvPr userDrawn="1"/>
        </p:nvSpPr>
        <p:spPr>
          <a:xfrm>
            <a:off x="6764408" y="3623540"/>
            <a:ext cx="317716" cy="369332"/>
          </a:xfrm>
          <a:prstGeom prst="rect">
            <a:avLst/>
          </a:prstGeom>
          <a:noFill/>
        </p:spPr>
        <p:txBody>
          <a:bodyPr wrap="none" rtlCol="0">
            <a:spAutoFit/>
          </a:bodyPr>
          <a:lstStyle/>
          <a:p>
            <a:r>
              <a:rPr lang="en-US" b="1" i="0" dirty="0">
                <a:solidFill>
                  <a:schemeClr val="bg1"/>
                </a:solidFill>
                <a:latin typeface="Roboto" panose="02000000000000000000" pitchFamily="2" charset="0"/>
                <a:ea typeface="Roboto" panose="02000000000000000000" pitchFamily="2" charset="0"/>
              </a:rPr>
              <a:t>5</a:t>
            </a:r>
          </a:p>
        </p:txBody>
      </p:sp>
      <p:sp>
        <p:nvSpPr>
          <p:cNvPr id="40" name="Text Placeholder 14">
            <a:extLst>
              <a:ext uri="{FF2B5EF4-FFF2-40B4-BE49-F238E27FC236}">
                <a16:creationId xmlns:a16="http://schemas.microsoft.com/office/drawing/2014/main" id="{29E9EBC7-BC8D-4AF7-94C3-604BB8C0B802}"/>
              </a:ext>
            </a:extLst>
          </p:cNvPr>
          <p:cNvSpPr>
            <a:spLocks noGrp="1"/>
          </p:cNvSpPr>
          <p:nvPr>
            <p:ph type="body" sz="quarter" idx="26" hasCustomPrompt="1"/>
          </p:nvPr>
        </p:nvSpPr>
        <p:spPr>
          <a:xfrm>
            <a:off x="7298992" y="2304550"/>
            <a:ext cx="3979115"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41" name="Text Placeholder 14">
            <a:extLst>
              <a:ext uri="{FF2B5EF4-FFF2-40B4-BE49-F238E27FC236}">
                <a16:creationId xmlns:a16="http://schemas.microsoft.com/office/drawing/2014/main" id="{3386D858-3C28-4385-9E37-7BCA76DE76D4}"/>
              </a:ext>
            </a:extLst>
          </p:cNvPr>
          <p:cNvSpPr>
            <a:spLocks noGrp="1"/>
          </p:cNvSpPr>
          <p:nvPr>
            <p:ph type="body" sz="quarter" idx="27" hasCustomPrompt="1"/>
          </p:nvPr>
        </p:nvSpPr>
        <p:spPr>
          <a:xfrm>
            <a:off x="7336330" y="3585018"/>
            <a:ext cx="3979115"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42" name="Прямоугольник 9">
            <a:extLst>
              <a:ext uri="{FF2B5EF4-FFF2-40B4-BE49-F238E27FC236}">
                <a16:creationId xmlns:a16="http://schemas.microsoft.com/office/drawing/2014/main" id="{FDDAC9BE-1ABE-44B3-9F5C-8519C003A0E7}"/>
              </a:ext>
            </a:extLst>
          </p:cNvPr>
          <p:cNvSpPr/>
          <p:nvPr userDrawn="1"/>
        </p:nvSpPr>
        <p:spPr>
          <a:xfrm>
            <a:off x="6940213" y="4708135"/>
            <a:ext cx="4412573" cy="497053"/>
          </a:xfrm>
          <a:prstGeom prst="roundRect">
            <a:avLst>
              <a:gd name="adj" fmla="val 26263"/>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3" name="Прямоугольник 8">
            <a:extLst>
              <a:ext uri="{FF2B5EF4-FFF2-40B4-BE49-F238E27FC236}">
                <a16:creationId xmlns:a16="http://schemas.microsoft.com/office/drawing/2014/main" id="{B0BD87E8-BD0B-40FD-8501-3924BF5EC014}"/>
              </a:ext>
            </a:extLst>
          </p:cNvPr>
          <p:cNvSpPr/>
          <p:nvPr userDrawn="1"/>
        </p:nvSpPr>
        <p:spPr>
          <a:xfrm flipH="1">
            <a:off x="6547536" y="4708135"/>
            <a:ext cx="751452" cy="497053"/>
          </a:xfrm>
          <a:prstGeom prst="round1Rect">
            <a:avLst>
              <a:gd name="adj" fmla="val 31817"/>
            </a:avLst>
          </a:prstGeom>
          <a:gradFill>
            <a:gsLst>
              <a:gs pos="0">
                <a:srgbClr val="083D6E"/>
              </a:gs>
              <a:gs pos="100000">
                <a:srgbClr val="086CAA"/>
              </a:gs>
            </a:gsLst>
            <a:lin ang="15530121"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4" name="TextBox 43">
            <a:extLst>
              <a:ext uri="{FF2B5EF4-FFF2-40B4-BE49-F238E27FC236}">
                <a16:creationId xmlns:a16="http://schemas.microsoft.com/office/drawing/2014/main" id="{9FE0EE70-830A-4CD0-A9A1-704222235D34}"/>
              </a:ext>
            </a:extLst>
          </p:cNvPr>
          <p:cNvSpPr txBox="1"/>
          <p:nvPr userDrawn="1"/>
        </p:nvSpPr>
        <p:spPr>
          <a:xfrm>
            <a:off x="6764404" y="4771995"/>
            <a:ext cx="317716" cy="369332"/>
          </a:xfrm>
          <a:prstGeom prst="rect">
            <a:avLst/>
          </a:prstGeom>
          <a:noFill/>
        </p:spPr>
        <p:txBody>
          <a:bodyPr wrap="none" rtlCol="0">
            <a:spAutoFit/>
          </a:bodyPr>
          <a:lstStyle/>
          <a:p>
            <a:r>
              <a:rPr lang="en-US" b="1" i="0" dirty="0">
                <a:solidFill>
                  <a:schemeClr val="bg1"/>
                </a:solidFill>
                <a:latin typeface="Roboto" panose="02000000000000000000" pitchFamily="2" charset="0"/>
                <a:ea typeface="Roboto" panose="02000000000000000000" pitchFamily="2" charset="0"/>
              </a:rPr>
              <a:t>6</a:t>
            </a:r>
          </a:p>
        </p:txBody>
      </p:sp>
      <p:sp>
        <p:nvSpPr>
          <p:cNvPr id="45" name="Text Placeholder 14">
            <a:extLst>
              <a:ext uri="{FF2B5EF4-FFF2-40B4-BE49-F238E27FC236}">
                <a16:creationId xmlns:a16="http://schemas.microsoft.com/office/drawing/2014/main" id="{A3068264-8673-4CD2-969D-1C8DED32806B}"/>
              </a:ext>
            </a:extLst>
          </p:cNvPr>
          <p:cNvSpPr>
            <a:spLocks noGrp="1"/>
          </p:cNvSpPr>
          <p:nvPr>
            <p:ph type="body" sz="quarter" idx="28" hasCustomPrompt="1"/>
          </p:nvPr>
        </p:nvSpPr>
        <p:spPr>
          <a:xfrm>
            <a:off x="7336326" y="4733473"/>
            <a:ext cx="3979115"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Tree>
    <p:extLst>
      <p:ext uri="{BB962C8B-B14F-4D97-AF65-F5344CB8AC3E}">
        <p14:creationId xmlns:p14="http://schemas.microsoft.com/office/powerpoint/2010/main" val="1769098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OUr timeline">
    <p:spTree>
      <p:nvGrpSpPr>
        <p:cNvPr id="1" name=""/>
        <p:cNvGrpSpPr/>
        <p:nvPr/>
      </p:nvGrpSpPr>
      <p:grpSpPr>
        <a:xfrm>
          <a:off x="0" y="0"/>
          <a:ext cx="0" cy="0"/>
          <a:chOff x="0" y="0"/>
          <a:chExt cx="0" cy="0"/>
        </a:xfrm>
      </p:grpSpPr>
      <p:sp>
        <p:nvSpPr>
          <p:cNvPr id="30" name="Полилиния 17">
            <a:extLst>
              <a:ext uri="{FF2B5EF4-FFF2-40B4-BE49-F238E27FC236}">
                <a16:creationId xmlns:a16="http://schemas.microsoft.com/office/drawing/2014/main" id="{E06B0C7C-432F-AC4A-84A5-201F6F2384D2}"/>
              </a:ext>
            </a:extLst>
          </p:cNvPr>
          <p:cNvSpPr/>
          <p:nvPr userDrawn="1"/>
        </p:nvSpPr>
        <p:spPr>
          <a:xfrm rot="16200000" flipH="1" flipV="1">
            <a:off x="3403230" y="1888668"/>
            <a:ext cx="1153936" cy="3370075"/>
          </a:xfrm>
          <a:custGeom>
            <a:avLst/>
            <a:gdLst>
              <a:gd name="connsiteX0" fmla="*/ 0 w 1153676"/>
              <a:gd name="connsiteY0" fmla="*/ 3112660 h 3304943"/>
              <a:gd name="connsiteX1" fmla="*/ 0 w 1153676"/>
              <a:gd name="connsiteY1" fmla="*/ 274704 h 3304943"/>
              <a:gd name="connsiteX2" fmla="*/ 192283 w 1153676"/>
              <a:gd name="connsiteY2" fmla="*/ 82421 h 3304943"/>
              <a:gd name="connsiteX3" fmla="*/ 366082 w 1153676"/>
              <a:gd name="connsiteY3" fmla="*/ 82421 h 3304943"/>
              <a:gd name="connsiteX4" fmla="*/ 413886 w 1153676"/>
              <a:gd name="connsiteY4" fmla="*/ 0 h 3304943"/>
              <a:gd name="connsiteX5" fmla="*/ 461690 w 1153676"/>
              <a:gd name="connsiteY5" fmla="*/ 82421 h 3304943"/>
              <a:gd name="connsiteX6" fmla="*/ 961393 w 1153676"/>
              <a:gd name="connsiteY6" fmla="*/ 82421 h 3304943"/>
              <a:gd name="connsiteX7" fmla="*/ 1153676 w 1153676"/>
              <a:gd name="connsiteY7" fmla="*/ 274704 h 3304943"/>
              <a:gd name="connsiteX8" fmla="*/ 1153676 w 1153676"/>
              <a:gd name="connsiteY8" fmla="*/ 3112660 h 3304943"/>
              <a:gd name="connsiteX9" fmla="*/ 961393 w 1153676"/>
              <a:gd name="connsiteY9" fmla="*/ 3304943 h 3304943"/>
              <a:gd name="connsiteX10" fmla="*/ 192283 w 1153676"/>
              <a:gd name="connsiteY10" fmla="*/ 3304943 h 3304943"/>
              <a:gd name="connsiteX11" fmla="*/ 0 w 1153676"/>
              <a:gd name="connsiteY11" fmla="*/ 3112660 h 3304943"/>
              <a:gd name="connsiteX0" fmla="*/ 0 w 1153676"/>
              <a:gd name="connsiteY0" fmla="*/ 3160428 h 3352711"/>
              <a:gd name="connsiteX1" fmla="*/ 0 w 1153676"/>
              <a:gd name="connsiteY1" fmla="*/ 322472 h 3352711"/>
              <a:gd name="connsiteX2" fmla="*/ 192283 w 1153676"/>
              <a:gd name="connsiteY2" fmla="*/ 130189 h 3352711"/>
              <a:gd name="connsiteX3" fmla="*/ 366082 w 1153676"/>
              <a:gd name="connsiteY3" fmla="*/ 130189 h 3352711"/>
              <a:gd name="connsiteX4" fmla="*/ 417298 w 1153676"/>
              <a:gd name="connsiteY4" fmla="*/ 0 h 3352711"/>
              <a:gd name="connsiteX5" fmla="*/ 461690 w 1153676"/>
              <a:gd name="connsiteY5" fmla="*/ 130189 h 3352711"/>
              <a:gd name="connsiteX6" fmla="*/ 961393 w 1153676"/>
              <a:gd name="connsiteY6" fmla="*/ 130189 h 3352711"/>
              <a:gd name="connsiteX7" fmla="*/ 1153676 w 1153676"/>
              <a:gd name="connsiteY7" fmla="*/ 322472 h 3352711"/>
              <a:gd name="connsiteX8" fmla="*/ 1153676 w 1153676"/>
              <a:gd name="connsiteY8" fmla="*/ 3160428 h 3352711"/>
              <a:gd name="connsiteX9" fmla="*/ 961393 w 1153676"/>
              <a:gd name="connsiteY9" fmla="*/ 3352711 h 3352711"/>
              <a:gd name="connsiteX10" fmla="*/ 192283 w 1153676"/>
              <a:gd name="connsiteY10" fmla="*/ 3352711 h 3352711"/>
              <a:gd name="connsiteX11" fmla="*/ 0 w 1153676"/>
              <a:gd name="connsiteY11" fmla="*/ 3160428 h 3352711"/>
              <a:gd name="connsiteX0" fmla="*/ 0 w 1153676"/>
              <a:gd name="connsiteY0" fmla="*/ 3160428 h 3352711"/>
              <a:gd name="connsiteX1" fmla="*/ 0 w 1153676"/>
              <a:gd name="connsiteY1" fmla="*/ 322472 h 3352711"/>
              <a:gd name="connsiteX2" fmla="*/ 192283 w 1153676"/>
              <a:gd name="connsiteY2" fmla="*/ 130189 h 3352711"/>
              <a:gd name="connsiteX3" fmla="*/ 355846 w 1153676"/>
              <a:gd name="connsiteY3" fmla="*/ 126777 h 3352711"/>
              <a:gd name="connsiteX4" fmla="*/ 417298 w 1153676"/>
              <a:gd name="connsiteY4" fmla="*/ 0 h 3352711"/>
              <a:gd name="connsiteX5" fmla="*/ 461690 w 1153676"/>
              <a:gd name="connsiteY5" fmla="*/ 130189 h 3352711"/>
              <a:gd name="connsiteX6" fmla="*/ 961393 w 1153676"/>
              <a:gd name="connsiteY6" fmla="*/ 130189 h 3352711"/>
              <a:gd name="connsiteX7" fmla="*/ 1153676 w 1153676"/>
              <a:gd name="connsiteY7" fmla="*/ 322472 h 3352711"/>
              <a:gd name="connsiteX8" fmla="*/ 1153676 w 1153676"/>
              <a:gd name="connsiteY8" fmla="*/ 3160428 h 3352711"/>
              <a:gd name="connsiteX9" fmla="*/ 961393 w 1153676"/>
              <a:gd name="connsiteY9" fmla="*/ 3352711 h 3352711"/>
              <a:gd name="connsiteX10" fmla="*/ 192283 w 1153676"/>
              <a:gd name="connsiteY10" fmla="*/ 3352711 h 3352711"/>
              <a:gd name="connsiteX11" fmla="*/ 0 w 1153676"/>
              <a:gd name="connsiteY11" fmla="*/ 3160428 h 3352711"/>
              <a:gd name="connsiteX0" fmla="*/ 0 w 1153676"/>
              <a:gd name="connsiteY0" fmla="*/ 3160428 h 3352711"/>
              <a:gd name="connsiteX1" fmla="*/ 0 w 1153676"/>
              <a:gd name="connsiteY1" fmla="*/ 322472 h 3352711"/>
              <a:gd name="connsiteX2" fmla="*/ 192283 w 1153676"/>
              <a:gd name="connsiteY2" fmla="*/ 130189 h 3352711"/>
              <a:gd name="connsiteX3" fmla="*/ 355846 w 1153676"/>
              <a:gd name="connsiteY3" fmla="*/ 126777 h 3352711"/>
              <a:gd name="connsiteX4" fmla="*/ 417298 w 1153676"/>
              <a:gd name="connsiteY4" fmla="*/ 0 h 3352711"/>
              <a:gd name="connsiteX5" fmla="*/ 475338 w 1153676"/>
              <a:gd name="connsiteY5" fmla="*/ 137012 h 3352711"/>
              <a:gd name="connsiteX6" fmla="*/ 961393 w 1153676"/>
              <a:gd name="connsiteY6" fmla="*/ 130189 h 3352711"/>
              <a:gd name="connsiteX7" fmla="*/ 1153676 w 1153676"/>
              <a:gd name="connsiteY7" fmla="*/ 322472 h 3352711"/>
              <a:gd name="connsiteX8" fmla="*/ 1153676 w 1153676"/>
              <a:gd name="connsiteY8" fmla="*/ 3160428 h 3352711"/>
              <a:gd name="connsiteX9" fmla="*/ 961393 w 1153676"/>
              <a:gd name="connsiteY9" fmla="*/ 3352711 h 3352711"/>
              <a:gd name="connsiteX10" fmla="*/ 192283 w 1153676"/>
              <a:gd name="connsiteY10" fmla="*/ 3352711 h 3352711"/>
              <a:gd name="connsiteX11" fmla="*/ 0 w 1153676"/>
              <a:gd name="connsiteY11" fmla="*/ 3160428 h 3352711"/>
              <a:gd name="connsiteX0" fmla="*/ 0 w 1153676"/>
              <a:gd name="connsiteY0" fmla="*/ 3160428 h 3352711"/>
              <a:gd name="connsiteX1" fmla="*/ 0 w 1153676"/>
              <a:gd name="connsiteY1" fmla="*/ 322472 h 3352711"/>
              <a:gd name="connsiteX2" fmla="*/ 192283 w 1153676"/>
              <a:gd name="connsiteY2" fmla="*/ 130189 h 3352711"/>
              <a:gd name="connsiteX3" fmla="*/ 355846 w 1153676"/>
              <a:gd name="connsiteY3" fmla="*/ 126777 h 3352711"/>
              <a:gd name="connsiteX4" fmla="*/ 417298 w 1153676"/>
              <a:gd name="connsiteY4" fmla="*/ 0 h 3352711"/>
              <a:gd name="connsiteX5" fmla="*/ 475338 w 1153676"/>
              <a:gd name="connsiteY5" fmla="*/ 130188 h 3352711"/>
              <a:gd name="connsiteX6" fmla="*/ 961393 w 1153676"/>
              <a:gd name="connsiteY6" fmla="*/ 130189 h 3352711"/>
              <a:gd name="connsiteX7" fmla="*/ 1153676 w 1153676"/>
              <a:gd name="connsiteY7" fmla="*/ 322472 h 3352711"/>
              <a:gd name="connsiteX8" fmla="*/ 1153676 w 1153676"/>
              <a:gd name="connsiteY8" fmla="*/ 3160428 h 3352711"/>
              <a:gd name="connsiteX9" fmla="*/ 961393 w 1153676"/>
              <a:gd name="connsiteY9" fmla="*/ 3352711 h 3352711"/>
              <a:gd name="connsiteX10" fmla="*/ 192283 w 1153676"/>
              <a:gd name="connsiteY10" fmla="*/ 3352711 h 3352711"/>
              <a:gd name="connsiteX11" fmla="*/ 0 w 1153676"/>
              <a:gd name="connsiteY11" fmla="*/ 3160428 h 335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53676" h="3352711">
                <a:moveTo>
                  <a:pt x="0" y="3160428"/>
                </a:moveTo>
                <a:lnTo>
                  <a:pt x="0" y="322472"/>
                </a:lnTo>
                <a:cubicBezTo>
                  <a:pt x="0" y="216277"/>
                  <a:pt x="86088" y="130189"/>
                  <a:pt x="192283" y="130189"/>
                </a:cubicBezTo>
                <a:lnTo>
                  <a:pt x="355846" y="126777"/>
                </a:lnTo>
                <a:lnTo>
                  <a:pt x="417298" y="0"/>
                </a:lnTo>
                <a:lnTo>
                  <a:pt x="475338" y="130188"/>
                </a:lnTo>
                <a:lnTo>
                  <a:pt x="961393" y="130189"/>
                </a:lnTo>
                <a:cubicBezTo>
                  <a:pt x="1067588" y="130189"/>
                  <a:pt x="1153676" y="216277"/>
                  <a:pt x="1153676" y="322472"/>
                </a:cubicBezTo>
                <a:lnTo>
                  <a:pt x="1153676" y="3160428"/>
                </a:lnTo>
                <a:cubicBezTo>
                  <a:pt x="1153676" y="3266623"/>
                  <a:pt x="1067588" y="3352711"/>
                  <a:pt x="961393" y="3352711"/>
                </a:cubicBezTo>
                <a:lnTo>
                  <a:pt x="192283" y="3352711"/>
                </a:lnTo>
                <a:cubicBezTo>
                  <a:pt x="86088" y="3352711"/>
                  <a:pt x="0" y="3266623"/>
                  <a:pt x="0" y="3160428"/>
                </a:cubicBezTo>
                <a:close/>
              </a:path>
            </a:pathLst>
          </a:custGeom>
          <a:gradFill>
            <a:gsLst>
              <a:gs pos="0">
                <a:srgbClr val="083D6E"/>
              </a:gs>
              <a:gs pos="100000">
                <a:srgbClr val="086CA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1" name="Полилиния 2">
            <a:extLst>
              <a:ext uri="{FF2B5EF4-FFF2-40B4-BE49-F238E27FC236}">
                <a16:creationId xmlns:a16="http://schemas.microsoft.com/office/drawing/2014/main" id="{11C12A16-127B-2C4C-AC19-00652544711A}"/>
              </a:ext>
            </a:extLst>
          </p:cNvPr>
          <p:cNvSpPr/>
          <p:nvPr userDrawn="1"/>
        </p:nvSpPr>
        <p:spPr>
          <a:xfrm rot="5400000" flipV="1">
            <a:off x="7640940" y="-89293"/>
            <a:ext cx="1153498" cy="3301604"/>
          </a:xfrm>
          <a:custGeom>
            <a:avLst/>
            <a:gdLst>
              <a:gd name="connsiteX0" fmla="*/ 0 w 1153676"/>
              <a:gd name="connsiteY0" fmla="*/ 271875 h 3302114"/>
              <a:gd name="connsiteX1" fmla="*/ 0 w 1153676"/>
              <a:gd name="connsiteY1" fmla="*/ 3109831 h 3302114"/>
              <a:gd name="connsiteX2" fmla="*/ 192283 w 1153676"/>
              <a:gd name="connsiteY2" fmla="*/ 3302114 h 3302114"/>
              <a:gd name="connsiteX3" fmla="*/ 961393 w 1153676"/>
              <a:gd name="connsiteY3" fmla="*/ 3302114 h 3302114"/>
              <a:gd name="connsiteX4" fmla="*/ 1153676 w 1153676"/>
              <a:gd name="connsiteY4" fmla="*/ 3109831 h 3302114"/>
              <a:gd name="connsiteX5" fmla="*/ 1153676 w 1153676"/>
              <a:gd name="connsiteY5" fmla="*/ 271875 h 3302114"/>
              <a:gd name="connsiteX6" fmla="*/ 961393 w 1153676"/>
              <a:gd name="connsiteY6" fmla="*/ 79592 h 3302114"/>
              <a:gd name="connsiteX7" fmla="*/ 539365 w 1153676"/>
              <a:gd name="connsiteY7" fmla="*/ 79592 h 3302114"/>
              <a:gd name="connsiteX8" fmla="*/ 493202 w 1153676"/>
              <a:gd name="connsiteY8" fmla="*/ 0 h 3302114"/>
              <a:gd name="connsiteX9" fmla="*/ 447039 w 1153676"/>
              <a:gd name="connsiteY9" fmla="*/ 79592 h 3302114"/>
              <a:gd name="connsiteX10" fmla="*/ 192283 w 1153676"/>
              <a:gd name="connsiteY10" fmla="*/ 79592 h 3302114"/>
              <a:gd name="connsiteX11" fmla="*/ 0 w 1153676"/>
              <a:gd name="connsiteY11" fmla="*/ 271875 h 3302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53676" h="3302114">
                <a:moveTo>
                  <a:pt x="0" y="271875"/>
                </a:moveTo>
                <a:lnTo>
                  <a:pt x="0" y="3109831"/>
                </a:lnTo>
                <a:cubicBezTo>
                  <a:pt x="0" y="3216026"/>
                  <a:pt x="86088" y="3302114"/>
                  <a:pt x="192283" y="3302114"/>
                </a:cubicBezTo>
                <a:lnTo>
                  <a:pt x="961393" y="3302114"/>
                </a:lnTo>
                <a:cubicBezTo>
                  <a:pt x="1067588" y="3302114"/>
                  <a:pt x="1153676" y="3216026"/>
                  <a:pt x="1153676" y="3109831"/>
                </a:cubicBezTo>
                <a:lnTo>
                  <a:pt x="1153676" y="271875"/>
                </a:lnTo>
                <a:cubicBezTo>
                  <a:pt x="1153676" y="165680"/>
                  <a:pt x="1067588" y="79592"/>
                  <a:pt x="961393" y="79592"/>
                </a:cubicBezTo>
                <a:lnTo>
                  <a:pt x="539365" y="79592"/>
                </a:lnTo>
                <a:lnTo>
                  <a:pt x="493202" y="0"/>
                </a:lnTo>
                <a:lnTo>
                  <a:pt x="447039" y="79592"/>
                </a:lnTo>
                <a:lnTo>
                  <a:pt x="192283" y="79592"/>
                </a:lnTo>
                <a:cubicBezTo>
                  <a:pt x="86088" y="79592"/>
                  <a:pt x="0" y="165680"/>
                  <a:pt x="0" y="271875"/>
                </a:cubicBezTo>
                <a:close/>
              </a:path>
            </a:pathLst>
          </a:custGeom>
          <a:solidFill>
            <a:schemeClr val="bg1"/>
          </a:solidFill>
          <a:ln>
            <a:noFill/>
          </a:ln>
          <a:effectLst>
            <a:outerShdw blurRad="203200" dist="38100" dir="8100000" algn="tr"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cxnSp>
        <p:nvCxnSpPr>
          <p:cNvPr id="35" name="Прямая соединительная линия 6">
            <a:extLst>
              <a:ext uri="{FF2B5EF4-FFF2-40B4-BE49-F238E27FC236}">
                <a16:creationId xmlns:a16="http://schemas.microsoft.com/office/drawing/2014/main" id="{BED053C5-51AF-2949-8362-4255C251743D}"/>
              </a:ext>
            </a:extLst>
          </p:cNvPr>
          <p:cNvCxnSpPr/>
          <p:nvPr userDrawn="1"/>
        </p:nvCxnSpPr>
        <p:spPr>
          <a:xfrm>
            <a:off x="6096000" y="0"/>
            <a:ext cx="0" cy="1416743"/>
          </a:xfrm>
          <a:prstGeom prst="line">
            <a:avLst/>
          </a:prstGeom>
          <a:ln w="3175">
            <a:solidFill>
              <a:schemeClr val="bg1">
                <a:lumMod val="65000"/>
                <a:alpha val="21000"/>
              </a:schemeClr>
            </a:solidFill>
          </a:ln>
        </p:spPr>
        <p:style>
          <a:lnRef idx="1">
            <a:schemeClr val="accent1"/>
          </a:lnRef>
          <a:fillRef idx="0">
            <a:schemeClr val="accent1"/>
          </a:fillRef>
          <a:effectRef idx="0">
            <a:schemeClr val="accent1"/>
          </a:effectRef>
          <a:fontRef idx="minor">
            <a:schemeClr val="tx1"/>
          </a:fontRef>
        </p:style>
      </p:cxnSp>
      <p:sp>
        <p:nvSpPr>
          <p:cNvPr id="36" name="Овал 7">
            <a:extLst>
              <a:ext uri="{FF2B5EF4-FFF2-40B4-BE49-F238E27FC236}">
                <a16:creationId xmlns:a16="http://schemas.microsoft.com/office/drawing/2014/main" id="{F8FA3563-F69E-D247-A2DC-270F72E03ECE}"/>
              </a:ext>
            </a:extLst>
          </p:cNvPr>
          <p:cNvSpPr/>
          <p:nvPr userDrawn="1"/>
        </p:nvSpPr>
        <p:spPr>
          <a:xfrm>
            <a:off x="6034595" y="1416743"/>
            <a:ext cx="122812" cy="122812"/>
          </a:xfrm>
          <a:prstGeom prst="ellipse">
            <a:avLst/>
          </a:prstGeom>
          <a:gradFill>
            <a:gsLst>
              <a:gs pos="0">
                <a:srgbClr val="083D6E"/>
              </a:gs>
              <a:gs pos="100000">
                <a:srgbClr val="086CA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7" name="Овал 8">
            <a:extLst>
              <a:ext uri="{FF2B5EF4-FFF2-40B4-BE49-F238E27FC236}">
                <a16:creationId xmlns:a16="http://schemas.microsoft.com/office/drawing/2014/main" id="{E10CF390-7FDE-7D4E-A48C-32027AF1C008}"/>
              </a:ext>
            </a:extLst>
          </p:cNvPr>
          <p:cNvSpPr/>
          <p:nvPr userDrawn="1"/>
        </p:nvSpPr>
        <p:spPr>
          <a:xfrm>
            <a:off x="6034595" y="5266255"/>
            <a:ext cx="122812" cy="122812"/>
          </a:xfrm>
          <a:prstGeom prst="ellipse">
            <a:avLst/>
          </a:prstGeom>
          <a:gradFill>
            <a:gsLst>
              <a:gs pos="0">
                <a:srgbClr val="083D6E"/>
              </a:gs>
              <a:gs pos="100000">
                <a:srgbClr val="086CA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38" name="Полилиния 9">
            <a:extLst>
              <a:ext uri="{FF2B5EF4-FFF2-40B4-BE49-F238E27FC236}">
                <a16:creationId xmlns:a16="http://schemas.microsoft.com/office/drawing/2014/main" id="{5364BF7C-0854-D041-9BB1-31292B8FEAB7}"/>
              </a:ext>
            </a:extLst>
          </p:cNvPr>
          <p:cNvSpPr/>
          <p:nvPr userDrawn="1"/>
        </p:nvSpPr>
        <p:spPr>
          <a:xfrm rot="5400000" flipV="1">
            <a:off x="7640940" y="3760219"/>
            <a:ext cx="1153498" cy="3301604"/>
          </a:xfrm>
          <a:custGeom>
            <a:avLst/>
            <a:gdLst>
              <a:gd name="connsiteX0" fmla="*/ 0 w 1153676"/>
              <a:gd name="connsiteY0" fmla="*/ 271875 h 3302114"/>
              <a:gd name="connsiteX1" fmla="*/ 0 w 1153676"/>
              <a:gd name="connsiteY1" fmla="*/ 3109831 h 3302114"/>
              <a:gd name="connsiteX2" fmla="*/ 192283 w 1153676"/>
              <a:gd name="connsiteY2" fmla="*/ 3302114 h 3302114"/>
              <a:gd name="connsiteX3" fmla="*/ 961393 w 1153676"/>
              <a:gd name="connsiteY3" fmla="*/ 3302114 h 3302114"/>
              <a:gd name="connsiteX4" fmla="*/ 1153676 w 1153676"/>
              <a:gd name="connsiteY4" fmla="*/ 3109831 h 3302114"/>
              <a:gd name="connsiteX5" fmla="*/ 1153676 w 1153676"/>
              <a:gd name="connsiteY5" fmla="*/ 271875 h 3302114"/>
              <a:gd name="connsiteX6" fmla="*/ 961393 w 1153676"/>
              <a:gd name="connsiteY6" fmla="*/ 79592 h 3302114"/>
              <a:gd name="connsiteX7" fmla="*/ 539366 w 1153676"/>
              <a:gd name="connsiteY7" fmla="*/ 79592 h 3302114"/>
              <a:gd name="connsiteX8" fmla="*/ 493202 w 1153676"/>
              <a:gd name="connsiteY8" fmla="*/ 0 h 3302114"/>
              <a:gd name="connsiteX9" fmla="*/ 447039 w 1153676"/>
              <a:gd name="connsiteY9" fmla="*/ 79592 h 3302114"/>
              <a:gd name="connsiteX10" fmla="*/ 192283 w 1153676"/>
              <a:gd name="connsiteY10" fmla="*/ 79592 h 3302114"/>
              <a:gd name="connsiteX11" fmla="*/ 0 w 1153676"/>
              <a:gd name="connsiteY11" fmla="*/ 271875 h 3302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53676" h="3302114">
                <a:moveTo>
                  <a:pt x="0" y="271875"/>
                </a:moveTo>
                <a:lnTo>
                  <a:pt x="0" y="3109831"/>
                </a:lnTo>
                <a:cubicBezTo>
                  <a:pt x="0" y="3216026"/>
                  <a:pt x="86088" y="3302114"/>
                  <a:pt x="192283" y="3302114"/>
                </a:cubicBezTo>
                <a:lnTo>
                  <a:pt x="961393" y="3302114"/>
                </a:lnTo>
                <a:cubicBezTo>
                  <a:pt x="1067588" y="3302114"/>
                  <a:pt x="1153676" y="3216026"/>
                  <a:pt x="1153676" y="3109831"/>
                </a:cubicBezTo>
                <a:lnTo>
                  <a:pt x="1153676" y="271875"/>
                </a:lnTo>
                <a:cubicBezTo>
                  <a:pt x="1153676" y="165680"/>
                  <a:pt x="1067588" y="79592"/>
                  <a:pt x="961393" y="79592"/>
                </a:cubicBezTo>
                <a:lnTo>
                  <a:pt x="539366" y="79592"/>
                </a:lnTo>
                <a:lnTo>
                  <a:pt x="493202" y="0"/>
                </a:lnTo>
                <a:lnTo>
                  <a:pt x="447039" y="79592"/>
                </a:lnTo>
                <a:lnTo>
                  <a:pt x="192283" y="79592"/>
                </a:lnTo>
                <a:cubicBezTo>
                  <a:pt x="86088" y="79592"/>
                  <a:pt x="0" y="165680"/>
                  <a:pt x="0" y="271875"/>
                </a:cubicBezTo>
                <a:close/>
              </a:path>
            </a:pathLst>
          </a:custGeom>
          <a:solidFill>
            <a:schemeClr val="bg1"/>
          </a:solidFill>
          <a:ln>
            <a:noFill/>
          </a:ln>
          <a:effectLst>
            <a:outerShdw blurRad="203200" dist="38100" dir="8100000" algn="tr"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cxnSp>
        <p:nvCxnSpPr>
          <p:cNvPr id="41" name="Прямая соединительная линия 12">
            <a:extLst>
              <a:ext uri="{FF2B5EF4-FFF2-40B4-BE49-F238E27FC236}">
                <a16:creationId xmlns:a16="http://schemas.microsoft.com/office/drawing/2014/main" id="{DC15F8C1-C595-8E4B-A230-F913918B8E31}"/>
              </a:ext>
            </a:extLst>
          </p:cNvPr>
          <p:cNvCxnSpPr/>
          <p:nvPr userDrawn="1"/>
        </p:nvCxnSpPr>
        <p:spPr>
          <a:xfrm>
            <a:off x="6096000" y="1539554"/>
            <a:ext cx="0" cy="1815930"/>
          </a:xfrm>
          <a:prstGeom prst="line">
            <a:avLst/>
          </a:prstGeom>
          <a:ln w="3175">
            <a:solidFill>
              <a:schemeClr val="bg1">
                <a:lumMod val="6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2" name="Прямая соединительная линия 13">
            <a:extLst>
              <a:ext uri="{FF2B5EF4-FFF2-40B4-BE49-F238E27FC236}">
                <a16:creationId xmlns:a16="http://schemas.microsoft.com/office/drawing/2014/main" id="{C7674291-173E-1B4F-B77B-EE8034525C81}"/>
              </a:ext>
            </a:extLst>
          </p:cNvPr>
          <p:cNvCxnSpPr>
            <a:endCxn id="37" idx="0"/>
          </p:cNvCxnSpPr>
          <p:nvPr userDrawn="1"/>
        </p:nvCxnSpPr>
        <p:spPr>
          <a:xfrm>
            <a:off x="6096001" y="3416890"/>
            <a:ext cx="1" cy="1849365"/>
          </a:xfrm>
          <a:prstGeom prst="line">
            <a:avLst/>
          </a:prstGeom>
          <a:ln w="3175">
            <a:solidFill>
              <a:schemeClr val="bg1">
                <a:lumMod val="65000"/>
                <a:alpha val="21000"/>
              </a:schemeClr>
            </a:solidFill>
          </a:ln>
        </p:spPr>
        <p:style>
          <a:lnRef idx="1">
            <a:schemeClr val="accent1"/>
          </a:lnRef>
          <a:fillRef idx="0">
            <a:schemeClr val="accent1"/>
          </a:fillRef>
          <a:effectRef idx="0">
            <a:schemeClr val="accent1"/>
          </a:effectRef>
          <a:fontRef idx="minor">
            <a:schemeClr val="tx1"/>
          </a:fontRef>
        </p:style>
      </p:cxnSp>
      <p:sp>
        <p:nvSpPr>
          <p:cNvPr id="43" name="Овал 14">
            <a:extLst>
              <a:ext uri="{FF2B5EF4-FFF2-40B4-BE49-F238E27FC236}">
                <a16:creationId xmlns:a16="http://schemas.microsoft.com/office/drawing/2014/main" id="{2DEA251E-CB13-E64A-95A4-C56F496108A8}"/>
              </a:ext>
            </a:extLst>
          </p:cNvPr>
          <p:cNvSpPr/>
          <p:nvPr userDrawn="1"/>
        </p:nvSpPr>
        <p:spPr>
          <a:xfrm>
            <a:off x="6034595" y="3355485"/>
            <a:ext cx="122812" cy="122812"/>
          </a:xfrm>
          <a:prstGeom prst="ellipse">
            <a:avLst/>
          </a:prstGeom>
          <a:gradFill>
            <a:gsLst>
              <a:gs pos="0">
                <a:srgbClr val="083D6E"/>
              </a:gs>
              <a:gs pos="100000">
                <a:srgbClr val="086CA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700" dirty="0"/>
          </a:p>
        </p:txBody>
      </p:sp>
      <p:sp>
        <p:nvSpPr>
          <p:cNvPr id="45" name="Text Placeholder 14">
            <a:extLst>
              <a:ext uri="{FF2B5EF4-FFF2-40B4-BE49-F238E27FC236}">
                <a16:creationId xmlns:a16="http://schemas.microsoft.com/office/drawing/2014/main" id="{BFDB647D-558B-E549-A42E-1B4C3477382D}"/>
              </a:ext>
            </a:extLst>
          </p:cNvPr>
          <p:cNvSpPr>
            <a:spLocks noGrp="1"/>
          </p:cNvSpPr>
          <p:nvPr>
            <p:ph type="body" sz="quarter" idx="18" hasCustomPrompt="1"/>
          </p:nvPr>
        </p:nvSpPr>
        <p:spPr>
          <a:xfrm>
            <a:off x="6784550" y="1133152"/>
            <a:ext cx="2866278" cy="936529"/>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46" name="Text Placeholder 14">
            <a:extLst>
              <a:ext uri="{FF2B5EF4-FFF2-40B4-BE49-F238E27FC236}">
                <a16:creationId xmlns:a16="http://schemas.microsoft.com/office/drawing/2014/main" id="{6D5B6AF5-1F2D-D84A-B03A-9819949A00AE}"/>
              </a:ext>
            </a:extLst>
          </p:cNvPr>
          <p:cNvSpPr>
            <a:spLocks noGrp="1"/>
          </p:cNvSpPr>
          <p:nvPr>
            <p:ph type="body" sz="quarter" idx="19" hasCustomPrompt="1"/>
          </p:nvPr>
        </p:nvSpPr>
        <p:spPr>
          <a:xfrm>
            <a:off x="2450431" y="3105421"/>
            <a:ext cx="2866278" cy="936529"/>
          </a:xfrm>
          <a:prstGeom prst="rect">
            <a:avLst/>
          </a:prstGeom>
        </p:spPr>
        <p:txBody>
          <a:bodyPr/>
          <a:lstStyle>
            <a:lvl1pPr marL="0" indent="0" algn="l">
              <a:buClr>
                <a:srgbClr val="0087BB"/>
              </a:buClr>
              <a:buFontTx/>
              <a:buNone/>
              <a:defRPr sz="1200" b="0" i="0">
                <a:solidFill>
                  <a:schemeClr val="bg1"/>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47" name="Text Placeholder 14">
            <a:extLst>
              <a:ext uri="{FF2B5EF4-FFF2-40B4-BE49-F238E27FC236}">
                <a16:creationId xmlns:a16="http://schemas.microsoft.com/office/drawing/2014/main" id="{ACBB7901-276F-B14F-898C-E831390B33D5}"/>
              </a:ext>
            </a:extLst>
          </p:cNvPr>
          <p:cNvSpPr>
            <a:spLocks noGrp="1"/>
          </p:cNvSpPr>
          <p:nvPr>
            <p:ph type="body" sz="quarter" idx="20" hasCustomPrompt="1"/>
          </p:nvPr>
        </p:nvSpPr>
        <p:spPr>
          <a:xfrm>
            <a:off x="6784550" y="4942756"/>
            <a:ext cx="2866278" cy="936529"/>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48" name="Text Placeholder 14">
            <a:extLst>
              <a:ext uri="{FF2B5EF4-FFF2-40B4-BE49-F238E27FC236}">
                <a16:creationId xmlns:a16="http://schemas.microsoft.com/office/drawing/2014/main" id="{07F6C9BE-0C01-184B-A8ED-2E1D2C35048C}"/>
              </a:ext>
            </a:extLst>
          </p:cNvPr>
          <p:cNvSpPr>
            <a:spLocks noGrp="1"/>
          </p:cNvSpPr>
          <p:nvPr>
            <p:ph type="body" sz="quarter" idx="21" hasCustomPrompt="1"/>
          </p:nvPr>
        </p:nvSpPr>
        <p:spPr>
          <a:xfrm>
            <a:off x="2798958" y="1311956"/>
            <a:ext cx="2866278" cy="332386"/>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Milestone 4</a:t>
            </a:r>
          </a:p>
        </p:txBody>
      </p:sp>
      <p:sp>
        <p:nvSpPr>
          <p:cNvPr id="49" name="Text Placeholder 14">
            <a:extLst>
              <a:ext uri="{FF2B5EF4-FFF2-40B4-BE49-F238E27FC236}">
                <a16:creationId xmlns:a16="http://schemas.microsoft.com/office/drawing/2014/main" id="{FFF83C95-B36B-6D41-9FD5-EB03431D9E38}"/>
              </a:ext>
            </a:extLst>
          </p:cNvPr>
          <p:cNvSpPr>
            <a:spLocks noGrp="1"/>
          </p:cNvSpPr>
          <p:nvPr>
            <p:ph type="body" sz="quarter" idx="22" hasCustomPrompt="1"/>
          </p:nvPr>
        </p:nvSpPr>
        <p:spPr>
          <a:xfrm>
            <a:off x="6588171" y="3189291"/>
            <a:ext cx="2866278" cy="332386"/>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Milestone 5</a:t>
            </a:r>
          </a:p>
        </p:txBody>
      </p:sp>
      <p:sp>
        <p:nvSpPr>
          <p:cNvPr id="50" name="Text Placeholder 14">
            <a:extLst>
              <a:ext uri="{FF2B5EF4-FFF2-40B4-BE49-F238E27FC236}">
                <a16:creationId xmlns:a16="http://schemas.microsoft.com/office/drawing/2014/main" id="{9D06EEE7-8556-504B-949C-2BE62CCB475A}"/>
              </a:ext>
            </a:extLst>
          </p:cNvPr>
          <p:cNvSpPr>
            <a:spLocks noGrp="1"/>
          </p:cNvSpPr>
          <p:nvPr>
            <p:ph type="body" sz="quarter" idx="23" hasCustomPrompt="1"/>
          </p:nvPr>
        </p:nvSpPr>
        <p:spPr>
          <a:xfrm>
            <a:off x="2798958" y="5161468"/>
            <a:ext cx="2866278" cy="332386"/>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Milestone 6</a:t>
            </a:r>
          </a:p>
        </p:txBody>
      </p:sp>
    </p:spTree>
    <p:extLst>
      <p:ext uri="{BB962C8B-B14F-4D97-AF65-F5344CB8AC3E}">
        <p14:creationId xmlns:p14="http://schemas.microsoft.com/office/powerpoint/2010/main" val="2117357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Services">
    <p:spTree>
      <p:nvGrpSpPr>
        <p:cNvPr id="1" name=""/>
        <p:cNvGrpSpPr/>
        <p:nvPr/>
      </p:nvGrpSpPr>
      <p:grpSpPr>
        <a:xfrm>
          <a:off x="0" y="0"/>
          <a:ext cx="0" cy="0"/>
          <a:chOff x="0" y="0"/>
          <a:chExt cx="0" cy="0"/>
        </a:xfrm>
      </p:grpSpPr>
      <p:sp>
        <p:nvSpPr>
          <p:cNvPr id="3" name="Рисунок 7"/>
          <p:cNvSpPr>
            <a:spLocks noGrp="1"/>
          </p:cNvSpPr>
          <p:nvPr>
            <p:ph type="pic" sz="quarter" idx="10"/>
          </p:nvPr>
        </p:nvSpPr>
        <p:spPr>
          <a:xfrm>
            <a:off x="1639970" y="1924377"/>
            <a:ext cx="2466473" cy="1851911"/>
          </a:xfrm>
          <a:prstGeom prst="round2SameRect">
            <a:avLst>
              <a:gd name="adj1" fmla="val 6792"/>
              <a:gd name="adj2" fmla="val 0"/>
            </a:avLst>
          </a:prstGeom>
        </p:spPr>
        <p:txBody>
          <a:bodyPr/>
          <a:lstStyle/>
          <a:p>
            <a:r>
              <a:rPr lang="en-US"/>
              <a:t>Click icon to add picture</a:t>
            </a:r>
            <a:endParaRPr lang="ru-RU" dirty="0"/>
          </a:p>
        </p:txBody>
      </p:sp>
      <p:sp>
        <p:nvSpPr>
          <p:cNvPr id="16" name="Рисунок 7"/>
          <p:cNvSpPr>
            <a:spLocks noGrp="1"/>
          </p:cNvSpPr>
          <p:nvPr>
            <p:ph type="pic" sz="quarter" idx="11"/>
          </p:nvPr>
        </p:nvSpPr>
        <p:spPr>
          <a:xfrm>
            <a:off x="4862763" y="1922308"/>
            <a:ext cx="2466473" cy="1851911"/>
          </a:xfrm>
          <a:prstGeom prst="round2SameRect">
            <a:avLst>
              <a:gd name="adj1" fmla="val 8026"/>
              <a:gd name="adj2" fmla="val 0"/>
            </a:avLst>
          </a:prstGeom>
        </p:spPr>
        <p:txBody>
          <a:bodyPr/>
          <a:lstStyle/>
          <a:p>
            <a:r>
              <a:rPr lang="en-US"/>
              <a:t>Click icon to add picture</a:t>
            </a:r>
            <a:endParaRPr lang="ru-RU" dirty="0"/>
          </a:p>
        </p:txBody>
      </p:sp>
      <p:sp>
        <p:nvSpPr>
          <p:cNvPr id="17" name="Рисунок 7"/>
          <p:cNvSpPr>
            <a:spLocks noGrp="1"/>
          </p:cNvSpPr>
          <p:nvPr>
            <p:ph type="pic" sz="quarter" idx="12"/>
          </p:nvPr>
        </p:nvSpPr>
        <p:spPr>
          <a:xfrm>
            <a:off x="8085557" y="1922308"/>
            <a:ext cx="2466473" cy="1851911"/>
          </a:xfrm>
          <a:prstGeom prst="round2SameRect">
            <a:avLst>
              <a:gd name="adj1" fmla="val 9878"/>
              <a:gd name="adj2" fmla="val 0"/>
            </a:avLst>
          </a:prstGeom>
        </p:spPr>
        <p:txBody>
          <a:bodyPr/>
          <a:lstStyle/>
          <a:p>
            <a:r>
              <a:rPr lang="en-US"/>
              <a:t>Click icon to add picture</a:t>
            </a:r>
            <a:endParaRPr lang="ru-RU" dirty="0"/>
          </a:p>
        </p:txBody>
      </p:sp>
      <p:sp>
        <p:nvSpPr>
          <p:cNvPr id="6" name="Прямоугольник 21">
            <a:extLst>
              <a:ext uri="{FF2B5EF4-FFF2-40B4-BE49-F238E27FC236}">
                <a16:creationId xmlns:a16="http://schemas.microsoft.com/office/drawing/2014/main" id="{085A6B93-6904-FF47-A681-A1B7FA0B56D9}"/>
              </a:ext>
            </a:extLst>
          </p:cNvPr>
          <p:cNvSpPr/>
          <p:nvPr userDrawn="1"/>
        </p:nvSpPr>
        <p:spPr>
          <a:xfrm rot="10800000">
            <a:off x="4863158" y="3774219"/>
            <a:ext cx="2466093" cy="2235411"/>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7" name="Прямоугольник 21">
            <a:extLst>
              <a:ext uri="{FF2B5EF4-FFF2-40B4-BE49-F238E27FC236}">
                <a16:creationId xmlns:a16="http://schemas.microsoft.com/office/drawing/2014/main" id="{6F53C36C-C932-3244-AE83-05C09912D647}"/>
              </a:ext>
            </a:extLst>
          </p:cNvPr>
          <p:cNvSpPr/>
          <p:nvPr userDrawn="1"/>
        </p:nvSpPr>
        <p:spPr>
          <a:xfrm rot="10800000">
            <a:off x="8085937" y="3774219"/>
            <a:ext cx="2466093" cy="2235411"/>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9" name="Прямоугольник 21">
            <a:extLst>
              <a:ext uri="{FF2B5EF4-FFF2-40B4-BE49-F238E27FC236}">
                <a16:creationId xmlns:a16="http://schemas.microsoft.com/office/drawing/2014/main" id="{D22BFED9-B067-AF40-85DB-F39870EBA2C7}"/>
              </a:ext>
            </a:extLst>
          </p:cNvPr>
          <p:cNvSpPr/>
          <p:nvPr userDrawn="1"/>
        </p:nvSpPr>
        <p:spPr>
          <a:xfrm rot="10800000">
            <a:off x="1639589" y="3776288"/>
            <a:ext cx="2466093" cy="2235411"/>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cxnSp>
        <p:nvCxnSpPr>
          <p:cNvPr id="10" name="Straight Connector 9">
            <a:extLst>
              <a:ext uri="{FF2B5EF4-FFF2-40B4-BE49-F238E27FC236}">
                <a16:creationId xmlns:a16="http://schemas.microsoft.com/office/drawing/2014/main" id="{1CF6BF53-1CEA-FE4D-852A-73C7E294CE81}"/>
              </a:ext>
            </a:extLst>
          </p:cNvPr>
          <p:cNvCxnSpPr/>
          <p:nvPr userDrawn="1"/>
        </p:nvCxnSpPr>
        <p:spPr>
          <a:xfrm>
            <a:off x="5746446" y="1510544"/>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D20A9298-0EF7-5044-B71A-88B89B0E5665}"/>
              </a:ext>
            </a:extLst>
          </p:cNvPr>
          <p:cNvSpPr>
            <a:spLocks noGrp="1"/>
          </p:cNvSpPr>
          <p:nvPr>
            <p:ph type="title" hasCustomPrompt="1"/>
          </p:nvPr>
        </p:nvSpPr>
        <p:spPr>
          <a:xfrm>
            <a:off x="3932046" y="542051"/>
            <a:ext cx="4327908"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TITLE HERE</a:t>
            </a:r>
            <a:endParaRPr lang="en-US" dirty="0"/>
          </a:p>
        </p:txBody>
      </p:sp>
      <p:sp>
        <p:nvSpPr>
          <p:cNvPr id="12" name="Text Placeholder 14">
            <a:extLst>
              <a:ext uri="{FF2B5EF4-FFF2-40B4-BE49-F238E27FC236}">
                <a16:creationId xmlns:a16="http://schemas.microsoft.com/office/drawing/2014/main" id="{C8612016-AC29-1E44-83B0-7CC467E365E6}"/>
              </a:ext>
            </a:extLst>
          </p:cNvPr>
          <p:cNvSpPr>
            <a:spLocks noGrp="1"/>
          </p:cNvSpPr>
          <p:nvPr>
            <p:ph type="body" sz="quarter" idx="14" hasCustomPrompt="1"/>
          </p:nvPr>
        </p:nvSpPr>
        <p:spPr>
          <a:xfrm>
            <a:off x="4106442" y="1118960"/>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sp>
        <p:nvSpPr>
          <p:cNvPr id="13" name="Text Placeholder 14">
            <a:extLst>
              <a:ext uri="{FF2B5EF4-FFF2-40B4-BE49-F238E27FC236}">
                <a16:creationId xmlns:a16="http://schemas.microsoft.com/office/drawing/2014/main" id="{E6F8156E-F381-F741-8442-2C3C9999D198}"/>
              </a:ext>
            </a:extLst>
          </p:cNvPr>
          <p:cNvSpPr>
            <a:spLocks noGrp="1"/>
          </p:cNvSpPr>
          <p:nvPr>
            <p:ph type="body" sz="quarter" idx="15" hasCustomPrompt="1"/>
          </p:nvPr>
        </p:nvSpPr>
        <p:spPr>
          <a:xfrm>
            <a:off x="1971351" y="3982106"/>
            <a:ext cx="1832793"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14" name="Text Placeholder 14">
            <a:extLst>
              <a:ext uri="{FF2B5EF4-FFF2-40B4-BE49-F238E27FC236}">
                <a16:creationId xmlns:a16="http://schemas.microsoft.com/office/drawing/2014/main" id="{0EE85244-83AC-F440-84B1-5AA482A36D62}"/>
              </a:ext>
            </a:extLst>
          </p:cNvPr>
          <p:cNvSpPr>
            <a:spLocks noGrp="1"/>
          </p:cNvSpPr>
          <p:nvPr>
            <p:ph type="body" sz="quarter" idx="18" hasCustomPrompt="1"/>
          </p:nvPr>
        </p:nvSpPr>
        <p:spPr>
          <a:xfrm>
            <a:off x="1971351" y="4431723"/>
            <a:ext cx="1832793" cy="936529"/>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15" name="Text Placeholder 14">
            <a:extLst>
              <a:ext uri="{FF2B5EF4-FFF2-40B4-BE49-F238E27FC236}">
                <a16:creationId xmlns:a16="http://schemas.microsoft.com/office/drawing/2014/main" id="{A3B3A7F7-FB7B-9B46-A24F-CF6EA7D93DFA}"/>
              </a:ext>
            </a:extLst>
          </p:cNvPr>
          <p:cNvSpPr>
            <a:spLocks noGrp="1"/>
          </p:cNvSpPr>
          <p:nvPr>
            <p:ph type="body" sz="quarter" idx="19" hasCustomPrompt="1"/>
          </p:nvPr>
        </p:nvSpPr>
        <p:spPr>
          <a:xfrm>
            <a:off x="5155468" y="3980037"/>
            <a:ext cx="1832793"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19" name="Text Placeholder 14">
            <a:extLst>
              <a:ext uri="{FF2B5EF4-FFF2-40B4-BE49-F238E27FC236}">
                <a16:creationId xmlns:a16="http://schemas.microsoft.com/office/drawing/2014/main" id="{98FFFAE5-2EF1-CD43-9012-F0AE9BC68D84}"/>
              </a:ext>
            </a:extLst>
          </p:cNvPr>
          <p:cNvSpPr>
            <a:spLocks noGrp="1"/>
          </p:cNvSpPr>
          <p:nvPr>
            <p:ph type="body" sz="quarter" idx="20" hasCustomPrompt="1"/>
          </p:nvPr>
        </p:nvSpPr>
        <p:spPr>
          <a:xfrm>
            <a:off x="5155468" y="4429654"/>
            <a:ext cx="1832793" cy="936529"/>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20" name="Text Placeholder 14">
            <a:extLst>
              <a:ext uri="{FF2B5EF4-FFF2-40B4-BE49-F238E27FC236}">
                <a16:creationId xmlns:a16="http://schemas.microsoft.com/office/drawing/2014/main" id="{233CCC6F-C69D-7B43-9272-AE81480A64E3}"/>
              </a:ext>
            </a:extLst>
          </p:cNvPr>
          <p:cNvSpPr>
            <a:spLocks noGrp="1"/>
          </p:cNvSpPr>
          <p:nvPr>
            <p:ph type="body" sz="quarter" idx="21" hasCustomPrompt="1"/>
          </p:nvPr>
        </p:nvSpPr>
        <p:spPr>
          <a:xfrm>
            <a:off x="8392750" y="3981377"/>
            <a:ext cx="1832793" cy="446376"/>
          </a:xfrm>
          <a:prstGeom prst="rect">
            <a:avLst/>
          </a:prstGeom>
        </p:spPr>
        <p:txBody>
          <a:bodyPr/>
          <a:lstStyle>
            <a:lvl1pPr marL="0" indent="0" algn="ctr">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21" name="Text Placeholder 14">
            <a:extLst>
              <a:ext uri="{FF2B5EF4-FFF2-40B4-BE49-F238E27FC236}">
                <a16:creationId xmlns:a16="http://schemas.microsoft.com/office/drawing/2014/main" id="{1DE14BB1-95C8-B045-8607-A5C7FCC0A7DC}"/>
              </a:ext>
            </a:extLst>
          </p:cNvPr>
          <p:cNvSpPr>
            <a:spLocks noGrp="1"/>
          </p:cNvSpPr>
          <p:nvPr>
            <p:ph type="body" sz="quarter" idx="22" hasCustomPrompt="1"/>
          </p:nvPr>
        </p:nvSpPr>
        <p:spPr>
          <a:xfrm>
            <a:off x="8392750" y="4430994"/>
            <a:ext cx="1832793" cy="936529"/>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Tree>
    <p:extLst>
      <p:ext uri="{BB962C8B-B14F-4D97-AF65-F5344CB8AC3E}">
        <p14:creationId xmlns:p14="http://schemas.microsoft.com/office/powerpoint/2010/main" val="1168540516"/>
      </p:ext>
    </p:extLst>
  </p:cSld>
  <p:clrMapOvr>
    <a:masterClrMapping/>
  </p:clrMapOvr>
  <p:extLst>
    <p:ext uri="{DCECCB84-F9BA-43D5-87BE-67443E8EF086}">
      <p15:sldGuideLst xmlns:p15="http://schemas.microsoft.com/office/powerpoint/2012/main">
        <p15:guide id="1" orient="horz" pos="3240">
          <p15:clr>
            <a:srgbClr val="FBAE40"/>
          </p15:clr>
        </p15:guide>
        <p15:guide id="2" pos="576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Services 2">
    <p:spTree>
      <p:nvGrpSpPr>
        <p:cNvPr id="1" name=""/>
        <p:cNvGrpSpPr/>
        <p:nvPr/>
      </p:nvGrpSpPr>
      <p:grpSpPr>
        <a:xfrm>
          <a:off x="0" y="0"/>
          <a:ext cx="0" cy="0"/>
          <a:chOff x="0" y="0"/>
          <a:chExt cx="0" cy="0"/>
        </a:xfrm>
      </p:grpSpPr>
      <p:sp>
        <p:nvSpPr>
          <p:cNvPr id="21" name="Picture Placeholder 20"/>
          <p:cNvSpPr>
            <a:spLocks noGrp="1"/>
          </p:cNvSpPr>
          <p:nvPr>
            <p:ph type="pic" sz="quarter" idx="18"/>
          </p:nvPr>
        </p:nvSpPr>
        <p:spPr>
          <a:xfrm>
            <a:off x="835723" y="2055752"/>
            <a:ext cx="1785894" cy="1750976"/>
          </a:xfrm>
          <a:custGeom>
            <a:avLst/>
            <a:gdLst>
              <a:gd name="connsiteX0" fmla="*/ 95403 w 2072102"/>
              <a:gd name="connsiteY0" fmla="*/ 0 h 1848129"/>
              <a:gd name="connsiteX1" fmla="*/ 120738 w 2072102"/>
              <a:gd name="connsiteY1" fmla="*/ 0 h 1848129"/>
              <a:gd name="connsiteX2" fmla="*/ 1855961 w 2072102"/>
              <a:gd name="connsiteY2" fmla="*/ 0 h 1848129"/>
              <a:gd name="connsiteX3" fmla="*/ 2072102 w 2072102"/>
              <a:gd name="connsiteY3" fmla="*/ 0 h 1848129"/>
              <a:gd name="connsiteX4" fmla="*/ 2072102 w 2072102"/>
              <a:gd name="connsiteY4" fmla="*/ 1848129 h 1848129"/>
              <a:gd name="connsiteX5" fmla="*/ 1855961 w 2072102"/>
              <a:gd name="connsiteY5" fmla="*/ 1848129 h 1848129"/>
              <a:gd name="connsiteX6" fmla="*/ 120738 w 2072102"/>
              <a:gd name="connsiteY6" fmla="*/ 1848129 h 1848129"/>
              <a:gd name="connsiteX7" fmla="*/ 95403 w 2072102"/>
              <a:gd name="connsiteY7" fmla="*/ 1848129 h 1848129"/>
              <a:gd name="connsiteX8" fmla="*/ 95403 w 2072102"/>
              <a:gd name="connsiteY8" fmla="*/ 1843014 h 1848129"/>
              <a:gd name="connsiteX9" fmla="*/ 73741 w 2072102"/>
              <a:gd name="connsiteY9" fmla="*/ 1838641 h 1848129"/>
              <a:gd name="connsiteX10" fmla="*/ 0 w 2072102"/>
              <a:gd name="connsiteY10" fmla="*/ 1727391 h 1848129"/>
              <a:gd name="connsiteX11" fmla="*/ 0 w 2072102"/>
              <a:gd name="connsiteY11" fmla="*/ 120738 h 1848129"/>
              <a:gd name="connsiteX12" fmla="*/ 73741 w 2072102"/>
              <a:gd name="connsiteY12" fmla="*/ 9488 h 1848129"/>
              <a:gd name="connsiteX13" fmla="*/ 95403 w 2072102"/>
              <a:gd name="connsiteY13" fmla="*/ 5115 h 1848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72102" h="1848129">
                <a:moveTo>
                  <a:pt x="95403" y="0"/>
                </a:moveTo>
                <a:lnTo>
                  <a:pt x="120738" y="0"/>
                </a:lnTo>
                <a:lnTo>
                  <a:pt x="1855961" y="0"/>
                </a:lnTo>
                <a:lnTo>
                  <a:pt x="2072102" y="0"/>
                </a:lnTo>
                <a:lnTo>
                  <a:pt x="2072102" y="1848129"/>
                </a:lnTo>
                <a:lnTo>
                  <a:pt x="1855961" y="1848129"/>
                </a:lnTo>
                <a:lnTo>
                  <a:pt x="120738" y="1848129"/>
                </a:lnTo>
                <a:lnTo>
                  <a:pt x="95403" y="1848129"/>
                </a:lnTo>
                <a:lnTo>
                  <a:pt x="95403" y="1843014"/>
                </a:lnTo>
                <a:lnTo>
                  <a:pt x="73741" y="1838641"/>
                </a:lnTo>
                <a:cubicBezTo>
                  <a:pt x="30406" y="1820312"/>
                  <a:pt x="0" y="1777403"/>
                  <a:pt x="0" y="1727391"/>
                </a:cubicBezTo>
                <a:lnTo>
                  <a:pt x="0" y="120738"/>
                </a:lnTo>
                <a:cubicBezTo>
                  <a:pt x="0" y="70727"/>
                  <a:pt x="30406" y="27817"/>
                  <a:pt x="73741" y="9488"/>
                </a:cubicBezTo>
                <a:lnTo>
                  <a:pt x="95403" y="5115"/>
                </a:lnTo>
                <a:close/>
              </a:path>
            </a:pathLst>
          </a:custGeom>
        </p:spPr>
        <p:txBody>
          <a:bodyPr wrap="square">
            <a:noAutofit/>
          </a:bodyPr>
          <a:lstStyle>
            <a:lvl1pPr marL="0" indent="0">
              <a:buNone/>
              <a:defRPr/>
            </a:lvl1pPr>
          </a:lstStyle>
          <a:p>
            <a:endParaRPr lang="ru-RU" dirty="0"/>
          </a:p>
        </p:txBody>
      </p:sp>
      <p:sp>
        <p:nvSpPr>
          <p:cNvPr id="26" name="Picture Placeholder 25"/>
          <p:cNvSpPr>
            <a:spLocks noGrp="1"/>
          </p:cNvSpPr>
          <p:nvPr>
            <p:ph type="pic" sz="quarter" idx="19"/>
          </p:nvPr>
        </p:nvSpPr>
        <p:spPr>
          <a:xfrm>
            <a:off x="835723" y="4063434"/>
            <a:ext cx="1785894" cy="1750976"/>
          </a:xfrm>
          <a:custGeom>
            <a:avLst/>
            <a:gdLst>
              <a:gd name="connsiteX0" fmla="*/ 95403 w 2072102"/>
              <a:gd name="connsiteY0" fmla="*/ 0 h 1848129"/>
              <a:gd name="connsiteX1" fmla="*/ 120738 w 2072102"/>
              <a:gd name="connsiteY1" fmla="*/ 0 h 1848129"/>
              <a:gd name="connsiteX2" fmla="*/ 1855961 w 2072102"/>
              <a:gd name="connsiteY2" fmla="*/ 0 h 1848129"/>
              <a:gd name="connsiteX3" fmla="*/ 2072102 w 2072102"/>
              <a:gd name="connsiteY3" fmla="*/ 0 h 1848129"/>
              <a:gd name="connsiteX4" fmla="*/ 2072102 w 2072102"/>
              <a:gd name="connsiteY4" fmla="*/ 1848129 h 1848129"/>
              <a:gd name="connsiteX5" fmla="*/ 1855961 w 2072102"/>
              <a:gd name="connsiteY5" fmla="*/ 1848129 h 1848129"/>
              <a:gd name="connsiteX6" fmla="*/ 120738 w 2072102"/>
              <a:gd name="connsiteY6" fmla="*/ 1848129 h 1848129"/>
              <a:gd name="connsiteX7" fmla="*/ 95403 w 2072102"/>
              <a:gd name="connsiteY7" fmla="*/ 1848129 h 1848129"/>
              <a:gd name="connsiteX8" fmla="*/ 95403 w 2072102"/>
              <a:gd name="connsiteY8" fmla="*/ 1843014 h 1848129"/>
              <a:gd name="connsiteX9" fmla="*/ 73741 w 2072102"/>
              <a:gd name="connsiteY9" fmla="*/ 1838641 h 1848129"/>
              <a:gd name="connsiteX10" fmla="*/ 0 w 2072102"/>
              <a:gd name="connsiteY10" fmla="*/ 1727391 h 1848129"/>
              <a:gd name="connsiteX11" fmla="*/ 0 w 2072102"/>
              <a:gd name="connsiteY11" fmla="*/ 120738 h 1848129"/>
              <a:gd name="connsiteX12" fmla="*/ 73741 w 2072102"/>
              <a:gd name="connsiteY12" fmla="*/ 9488 h 1848129"/>
              <a:gd name="connsiteX13" fmla="*/ 95403 w 2072102"/>
              <a:gd name="connsiteY13" fmla="*/ 5115 h 1848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72102" h="1848129">
                <a:moveTo>
                  <a:pt x="95403" y="0"/>
                </a:moveTo>
                <a:lnTo>
                  <a:pt x="120738" y="0"/>
                </a:lnTo>
                <a:lnTo>
                  <a:pt x="1855961" y="0"/>
                </a:lnTo>
                <a:lnTo>
                  <a:pt x="2072102" y="0"/>
                </a:lnTo>
                <a:lnTo>
                  <a:pt x="2072102" y="1848129"/>
                </a:lnTo>
                <a:lnTo>
                  <a:pt x="1855961" y="1848129"/>
                </a:lnTo>
                <a:lnTo>
                  <a:pt x="120738" y="1848129"/>
                </a:lnTo>
                <a:lnTo>
                  <a:pt x="95403" y="1848129"/>
                </a:lnTo>
                <a:lnTo>
                  <a:pt x="95403" y="1843014"/>
                </a:lnTo>
                <a:lnTo>
                  <a:pt x="73741" y="1838641"/>
                </a:lnTo>
                <a:cubicBezTo>
                  <a:pt x="30406" y="1820312"/>
                  <a:pt x="0" y="1777403"/>
                  <a:pt x="0" y="1727391"/>
                </a:cubicBezTo>
                <a:lnTo>
                  <a:pt x="0" y="120738"/>
                </a:lnTo>
                <a:cubicBezTo>
                  <a:pt x="0" y="70727"/>
                  <a:pt x="30406" y="27817"/>
                  <a:pt x="73741" y="9488"/>
                </a:cubicBezTo>
                <a:lnTo>
                  <a:pt x="95403" y="5115"/>
                </a:lnTo>
                <a:close/>
              </a:path>
            </a:pathLst>
          </a:custGeom>
        </p:spPr>
        <p:txBody>
          <a:bodyPr wrap="square">
            <a:noAutofit/>
          </a:bodyPr>
          <a:lstStyle>
            <a:lvl1pPr marL="0" indent="0">
              <a:buNone/>
              <a:defRPr/>
            </a:lvl1pPr>
          </a:lstStyle>
          <a:p>
            <a:endParaRPr lang="ru-RU" dirty="0"/>
          </a:p>
        </p:txBody>
      </p:sp>
      <p:sp>
        <p:nvSpPr>
          <p:cNvPr id="29" name="Picture Placeholder 28"/>
          <p:cNvSpPr>
            <a:spLocks noGrp="1"/>
          </p:cNvSpPr>
          <p:nvPr>
            <p:ph type="pic" sz="quarter" idx="20"/>
          </p:nvPr>
        </p:nvSpPr>
        <p:spPr>
          <a:xfrm>
            <a:off x="6548360" y="2040510"/>
            <a:ext cx="1785894" cy="1750976"/>
          </a:xfrm>
          <a:custGeom>
            <a:avLst/>
            <a:gdLst>
              <a:gd name="connsiteX0" fmla="*/ 95403 w 2072102"/>
              <a:gd name="connsiteY0" fmla="*/ 0 h 1848129"/>
              <a:gd name="connsiteX1" fmla="*/ 120738 w 2072102"/>
              <a:gd name="connsiteY1" fmla="*/ 0 h 1848129"/>
              <a:gd name="connsiteX2" fmla="*/ 1855961 w 2072102"/>
              <a:gd name="connsiteY2" fmla="*/ 0 h 1848129"/>
              <a:gd name="connsiteX3" fmla="*/ 2072102 w 2072102"/>
              <a:gd name="connsiteY3" fmla="*/ 0 h 1848129"/>
              <a:gd name="connsiteX4" fmla="*/ 2072102 w 2072102"/>
              <a:gd name="connsiteY4" fmla="*/ 1848129 h 1848129"/>
              <a:gd name="connsiteX5" fmla="*/ 1855961 w 2072102"/>
              <a:gd name="connsiteY5" fmla="*/ 1848129 h 1848129"/>
              <a:gd name="connsiteX6" fmla="*/ 120738 w 2072102"/>
              <a:gd name="connsiteY6" fmla="*/ 1848129 h 1848129"/>
              <a:gd name="connsiteX7" fmla="*/ 95403 w 2072102"/>
              <a:gd name="connsiteY7" fmla="*/ 1848129 h 1848129"/>
              <a:gd name="connsiteX8" fmla="*/ 95403 w 2072102"/>
              <a:gd name="connsiteY8" fmla="*/ 1843014 h 1848129"/>
              <a:gd name="connsiteX9" fmla="*/ 73741 w 2072102"/>
              <a:gd name="connsiteY9" fmla="*/ 1838641 h 1848129"/>
              <a:gd name="connsiteX10" fmla="*/ 0 w 2072102"/>
              <a:gd name="connsiteY10" fmla="*/ 1727391 h 1848129"/>
              <a:gd name="connsiteX11" fmla="*/ 0 w 2072102"/>
              <a:gd name="connsiteY11" fmla="*/ 120738 h 1848129"/>
              <a:gd name="connsiteX12" fmla="*/ 73741 w 2072102"/>
              <a:gd name="connsiteY12" fmla="*/ 9488 h 1848129"/>
              <a:gd name="connsiteX13" fmla="*/ 95403 w 2072102"/>
              <a:gd name="connsiteY13" fmla="*/ 5115 h 1848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72102" h="1848129">
                <a:moveTo>
                  <a:pt x="95403" y="0"/>
                </a:moveTo>
                <a:lnTo>
                  <a:pt x="120738" y="0"/>
                </a:lnTo>
                <a:lnTo>
                  <a:pt x="1855961" y="0"/>
                </a:lnTo>
                <a:lnTo>
                  <a:pt x="2072102" y="0"/>
                </a:lnTo>
                <a:lnTo>
                  <a:pt x="2072102" y="1848129"/>
                </a:lnTo>
                <a:lnTo>
                  <a:pt x="1855961" y="1848129"/>
                </a:lnTo>
                <a:lnTo>
                  <a:pt x="120738" y="1848129"/>
                </a:lnTo>
                <a:lnTo>
                  <a:pt x="95403" y="1848129"/>
                </a:lnTo>
                <a:lnTo>
                  <a:pt x="95403" y="1843014"/>
                </a:lnTo>
                <a:lnTo>
                  <a:pt x="73741" y="1838641"/>
                </a:lnTo>
                <a:cubicBezTo>
                  <a:pt x="30406" y="1820312"/>
                  <a:pt x="0" y="1777403"/>
                  <a:pt x="0" y="1727391"/>
                </a:cubicBezTo>
                <a:lnTo>
                  <a:pt x="0" y="120738"/>
                </a:lnTo>
                <a:cubicBezTo>
                  <a:pt x="0" y="70727"/>
                  <a:pt x="30406" y="27817"/>
                  <a:pt x="73741" y="9488"/>
                </a:cubicBezTo>
                <a:lnTo>
                  <a:pt x="95403" y="5115"/>
                </a:lnTo>
                <a:close/>
              </a:path>
            </a:pathLst>
          </a:custGeom>
        </p:spPr>
        <p:txBody>
          <a:bodyPr wrap="square">
            <a:noAutofit/>
          </a:bodyPr>
          <a:lstStyle>
            <a:lvl1pPr marL="0" indent="0">
              <a:buNone/>
              <a:defRPr/>
            </a:lvl1pPr>
          </a:lstStyle>
          <a:p>
            <a:endParaRPr lang="ru-RU" dirty="0"/>
          </a:p>
        </p:txBody>
      </p:sp>
      <p:sp>
        <p:nvSpPr>
          <p:cNvPr id="30" name="Picture Placeholder 29"/>
          <p:cNvSpPr>
            <a:spLocks noGrp="1"/>
          </p:cNvSpPr>
          <p:nvPr>
            <p:ph type="pic" sz="quarter" idx="21"/>
          </p:nvPr>
        </p:nvSpPr>
        <p:spPr>
          <a:xfrm>
            <a:off x="6548360" y="4048192"/>
            <a:ext cx="1785894" cy="1750976"/>
          </a:xfrm>
          <a:custGeom>
            <a:avLst/>
            <a:gdLst>
              <a:gd name="connsiteX0" fmla="*/ 95403 w 2072102"/>
              <a:gd name="connsiteY0" fmla="*/ 0 h 1848129"/>
              <a:gd name="connsiteX1" fmla="*/ 120738 w 2072102"/>
              <a:gd name="connsiteY1" fmla="*/ 0 h 1848129"/>
              <a:gd name="connsiteX2" fmla="*/ 1855961 w 2072102"/>
              <a:gd name="connsiteY2" fmla="*/ 0 h 1848129"/>
              <a:gd name="connsiteX3" fmla="*/ 2072102 w 2072102"/>
              <a:gd name="connsiteY3" fmla="*/ 0 h 1848129"/>
              <a:gd name="connsiteX4" fmla="*/ 2072102 w 2072102"/>
              <a:gd name="connsiteY4" fmla="*/ 1848129 h 1848129"/>
              <a:gd name="connsiteX5" fmla="*/ 1855961 w 2072102"/>
              <a:gd name="connsiteY5" fmla="*/ 1848129 h 1848129"/>
              <a:gd name="connsiteX6" fmla="*/ 120738 w 2072102"/>
              <a:gd name="connsiteY6" fmla="*/ 1848129 h 1848129"/>
              <a:gd name="connsiteX7" fmla="*/ 95403 w 2072102"/>
              <a:gd name="connsiteY7" fmla="*/ 1848129 h 1848129"/>
              <a:gd name="connsiteX8" fmla="*/ 95403 w 2072102"/>
              <a:gd name="connsiteY8" fmla="*/ 1843014 h 1848129"/>
              <a:gd name="connsiteX9" fmla="*/ 73741 w 2072102"/>
              <a:gd name="connsiteY9" fmla="*/ 1838641 h 1848129"/>
              <a:gd name="connsiteX10" fmla="*/ 0 w 2072102"/>
              <a:gd name="connsiteY10" fmla="*/ 1727391 h 1848129"/>
              <a:gd name="connsiteX11" fmla="*/ 0 w 2072102"/>
              <a:gd name="connsiteY11" fmla="*/ 120738 h 1848129"/>
              <a:gd name="connsiteX12" fmla="*/ 73741 w 2072102"/>
              <a:gd name="connsiteY12" fmla="*/ 9488 h 1848129"/>
              <a:gd name="connsiteX13" fmla="*/ 95403 w 2072102"/>
              <a:gd name="connsiteY13" fmla="*/ 5115 h 1848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72102" h="1848129">
                <a:moveTo>
                  <a:pt x="95403" y="0"/>
                </a:moveTo>
                <a:lnTo>
                  <a:pt x="120738" y="0"/>
                </a:lnTo>
                <a:lnTo>
                  <a:pt x="1855961" y="0"/>
                </a:lnTo>
                <a:lnTo>
                  <a:pt x="2072102" y="0"/>
                </a:lnTo>
                <a:lnTo>
                  <a:pt x="2072102" y="1848129"/>
                </a:lnTo>
                <a:lnTo>
                  <a:pt x="1855961" y="1848129"/>
                </a:lnTo>
                <a:lnTo>
                  <a:pt x="120738" y="1848129"/>
                </a:lnTo>
                <a:lnTo>
                  <a:pt x="95403" y="1848129"/>
                </a:lnTo>
                <a:lnTo>
                  <a:pt x="95403" y="1843014"/>
                </a:lnTo>
                <a:lnTo>
                  <a:pt x="73741" y="1838641"/>
                </a:lnTo>
                <a:cubicBezTo>
                  <a:pt x="30406" y="1820312"/>
                  <a:pt x="0" y="1777403"/>
                  <a:pt x="0" y="1727391"/>
                </a:cubicBezTo>
                <a:lnTo>
                  <a:pt x="0" y="120738"/>
                </a:lnTo>
                <a:cubicBezTo>
                  <a:pt x="0" y="70727"/>
                  <a:pt x="30406" y="27817"/>
                  <a:pt x="73741" y="9488"/>
                </a:cubicBezTo>
                <a:lnTo>
                  <a:pt x="95403" y="5115"/>
                </a:lnTo>
                <a:close/>
              </a:path>
            </a:pathLst>
          </a:custGeom>
        </p:spPr>
        <p:txBody>
          <a:bodyPr wrap="square">
            <a:noAutofit/>
          </a:bodyPr>
          <a:lstStyle>
            <a:lvl1pPr marL="0" indent="0">
              <a:buNone/>
              <a:defRPr/>
            </a:lvl1pPr>
          </a:lstStyle>
          <a:p>
            <a:endParaRPr lang="ru-RU" dirty="0"/>
          </a:p>
        </p:txBody>
      </p:sp>
      <p:sp>
        <p:nvSpPr>
          <p:cNvPr id="2" name="Rectangle 1"/>
          <p:cNvSpPr/>
          <p:nvPr userDrawn="1"/>
        </p:nvSpPr>
        <p:spPr>
          <a:xfrm>
            <a:off x="2890793" y="2196300"/>
            <a:ext cx="381612" cy="18481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Прямоугольник 10">
            <a:extLst>
              <a:ext uri="{FF2B5EF4-FFF2-40B4-BE49-F238E27FC236}">
                <a16:creationId xmlns:a16="http://schemas.microsoft.com/office/drawing/2014/main" id="{54D32713-FB30-1A47-8C77-DEA48C5B581D}"/>
              </a:ext>
            </a:extLst>
          </p:cNvPr>
          <p:cNvSpPr/>
          <p:nvPr userDrawn="1"/>
        </p:nvSpPr>
        <p:spPr>
          <a:xfrm rot="5400000">
            <a:off x="9112415" y="3266268"/>
            <a:ext cx="1752717" cy="3309040"/>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8" name="Прямоугольник 10">
            <a:extLst>
              <a:ext uri="{FF2B5EF4-FFF2-40B4-BE49-F238E27FC236}">
                <a16:creationId xmlns:a16="http://schemas.microsoft.com/office/drawing/2014/main" id="{F70BA88E-B869-EC48-8C69-B088947450B7}"/>
              </a:ext>
            </a:extLst>
          </p:cNvPr>
          <p:cNvSpPr/>
          <p:nvPr userDrawn="1"/>
        </p:nvSpPr>
        <p:spPr>
          <a:xfrm rot="5400000">
            <a:off x="3424670" y="3262852"/>
            <a:ext cx="1752717" cy="3353881"/>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9" name="Прямоугольник 10">
            <a:extLst>
              <a:ext uri="{FF2B5EF4-FFF2-40B4-BE49-F238E27FC236}">
                <a16:creationId xmlns:a16="http://schemas.microsoft.com/office/drawing/2014/main" id="{6B3F080E-5126-9948-B254-194D05FCD8B3}"/>
              </a:ext>
            </a:extLst>
          </p:cNvPr>
          <p:cNvSpPr/>
          <p:nvPr userDrawn="1"/>
        </p:nvSpPr>
        <p:spPr>
          <a:xfrm rot="5400000">
            <a:off x="9112415" y="1262349"/>
            <a:ext cx="1752717" cy="3309040"/>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10" name="Прямоугольник 10">
            <a:extLst>
              <a:ext uri="{FF2B5EF4-FFF2-40B4-BE49-F238E27FC236}">
                <a16:creationId xmlns:a16="http://schemas.microsoft.com/office/drawing/2014/main" id="{899794A0-669B-9D47-945A-49616ED5DF26}"/>
              </a:ext>
            </a:extLst>
          </p:cNvPr>
          <p:cNvSpPr/>
          <p:nvPr userDrawn="1"/>
        </p:nvSpPr>
        <p:spPr>
          <a:xfrm rot="5400000">
            <a:off x="3424670" y="1239928"/>
            <a:ext cx="1752717" cy="3353881"/>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cxnSp>
        <p:nvCxnSpPr>
          <p:cNvPr id="11" name="Straight Connector 10">
            <a:extLst>
              <a:ext uri="{FF2B5EF4-FFF2-40B4-BE49-F238E27FC236}">
                <a16:creationId xmlns:a16="http://schemas.microsoft.com/office/drawing/2014/main" id="{CAD53144-A7E2-5445-B61C-D67E71A0B906}"/>
              </a:ext>
            </a:extLst>
          </p:cNvPr>
          <p:cNvCxnSpPr/>
          <p:nvPr userDrawn="1"/>
        </p:nvCxnSpPr>
        <p:spPr>
          <a:xfrm>
            <a:off x="5746446" y="1510544"/>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7FC75407-CC43-6948-B7BF-6CB555283896}"/>
              </a:ext>
            </a:extLst>
          </p:cNvPr>
          <p:cNvSpPr>
            <a:spLocks noGrp="1"/>
          </p:cNvSpPr>
          <p:nvPr>
            <p:ph type="title" hasCustomPrompt="1"/>
          </p:nvPr>
        </p:nvSpPr>
        <p:spPr>
          <a:xfrm>
            <a:off x="3932046" y="542051"/>
            <a:ext cx="4327908"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TITLE HERE</a:t>
            </a:r>
            <a:endParaRPr lang="en-US" dirty="0"/>
          </a:p>
        </p:txBody>
      </p:sp>
      <p:sp>
        <p:nvSpPr>
          <p:cNvPr id="13" name="Text Placeholder 14">
            <a:extLst>
              <a:ext uri="{FF2B5EF4-FFF2-40B4-BE49-F238E27FC236}">
                <a16:creationId xmlns:a16="http://schemas.microsoft.com/office/drawing/2014/main" id="{4280599B-652C-4944-A8F0-3F0FCCAB59D5}"/>
              </a:ext>
            </a:extLst>
          </p:cNvPr>
          <p:cNvSpPr>
            <a:spLocks noGrp="1"/>
          </p:cNvSpPr>
          <p:nvPr>
            <p:ph type="body" sz="quarter" idx="14" hasCustomPrompt="1"/>
          </p:nvPr>
        </p:nvSpPr>
        <p:spPr>
          <a:xfrm>
            <a:off x="4106442" y="1118960"/>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sp>
        <p:nvSpPr>
          <p:cNvPr id="14" name="Text Placeholder 14">
            <a:extLst>
              <a:ext uri="{FF2B5EF4-FFF2-40B4-BE49-F238E27FC236}">
                <a16:creationId xmlns:a16="http://schemas.microsoft.com/office/drawing/2014/main" id="{1C14C819-F01B-954B-89E2-8FB38B19FFFB}"/>
              </a:ext>
            </a:extLst>
          </p:cNvPr>
          <p:cNvSpPr>
            <a:spLocks noGrp="1"/>
          </p:cNvSpPr>
          <p:nvPr>
            <p:ph type="body" sz="quarter" idx="15" hasCustomPrompt="1"/>
          </p:nvPr>
        </p:nvSpPr>
        <p:spPr>
          <a:xfrm>
            <a:off x="2752162" y="2202293"/>
            <a:ext cx="2530548" cy="446376"/>
          </a:xfrm>
          <a:prstGeom prst="rect">
            <a:avLst/>
          </a:prstGeom>
        </p:spPr>
        <p:txBody>
          <a:bodyPr/>
          <a:lstStyle>
            <a:lvl1pPr marL="0" indent="0" algn="l">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15" name="Text Placeholder 14">
            <a:extLst>
              <a:ext uri="{FF2B5EF4-FFF2-40B4-BE49-F238E27FC236}">
                <a16:creationId xmlns:a16="http://schemas.microsoft.com/office/drawing/2014/main" id="{B7F80C15-1BE0-3942-A74F-E5BDC948EED7}"/>
              </a:ext>
            </a:extLst>
          </p:cNvPr>
          <p:cNvSpPr>
            <a:spLocks noGrp="1"/>
          </p:cNvSpPr>
          <p:nvPr>
            <p:ph type="body" sz="quarter" idx="22" hasCustomPrompt="1"/>
          </p:nvPr>
        </p:nvSpPr>
        <p:spPr>
          <a:xfrm>
            <a:off x="2752162" y="2651910"/>
            <a:ext cx="2530548" cy="936529"/>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16" name="Text Placeholder 14">
            <a:extLst>
              <a:ext uri="{FF2B5EF4-FFF2-40B4-BE49-F238E27FC236}">
                <a16:creationId xmlns:a16="http://schemas.microsoft.com/office/drawing/2014/main" id="{B16AFA9B-387B-014D-80D1-1B4524A144BE}"/>
              </a:ext>
            </a:extLst>
          </p:cNvPr>
          <p:cNvSpPr>
            <a:spLocks noGrp="1"/>
          </p:cNvSpPr>
          <p:nvPr>
            <p:ph type="body" sz="quarter" idx="23" hasCustomPrompt="1"/>
          </p:nvPr>
        </p:nvSpPr>
        <p:spPr>
          <a:xfrm>
            <a:off x="8509269" y="2196300"/>
            <a:ext cx="2530548" cy="446376"/>
          </a:xfrm>
          <a:prstGeom prst="rect">
            <a:avLst/>
          </a:prstGeom>
        </p:spPr>
        <p:txBody>
          <a:bodyPr/>
          <a:lstStyle>
            <a:lvl1pPr marL="0" indent="0" algn="l">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17" name="Text Placeholder 14">
            <a:extLst>
              <a:ext uri="{FF2B5EF4-FFF2-40B4-BE49-F238E27FC236}">
                <a16:creationId xmlns:a16="http://schemas.microsoft.com/office/drawing/2014/main" id="{6D3150CC-0278-0244-A621-160A1CEEAE95}"/>
              </a:ext>
            </a:extLst>
          </p:cNvPr>
          <p:cNvSpPr>
            <a:spLocks noGrp="1"/>
          </p:cNvSpPr>
          <p:nvPr>
            <p:ph type="body" sz="quarter" idx="24" hasCustomPrompt="1"/>
          </p:nvPr>
        </p:nvSpPr>
        <p:spPr>
          <a:xfrm>
            <a:off x="8509269" y="2645917"/>
            <a:ext cx="2530548" cy="936529"/>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18" name="Text Placeholder 14">
            <a:extLst>
              <a:ext uri="{FF2B5EF4-FFF2-40B4-BE49-F238E27FC236}">
                <a16:creationId xmlns:a16="http://schemas.microsoft.com/office/drawing/2014/main" id="{C638031B-4346-B24C-B70E-09AC5D3C0341}"/>
              </a:ext>
            </a:extLst>
          </p:cNvPr>
          <p:cNvSpPr>
            <a:spLocks noGrp="1"/>
          </p:cNvSpPr>
          <p:nvPr>
            <p:ph type="body" sz="quarter" idx="25" hasCustomPrompt="1"/>
          </p:nvPr>
        </p:nvSpPr>
        <p:spPr>
          <a:xfrm>
            <a:off x="8509269" y="4198765"/>
            <a:ext cx="2530548" cy="446376"/>
          </a:xfrm>
          <a:prstGeom prst="rect">
            <a:avLst/>
          </a:prstGeom>
        </p:spPr>
        <p:txBody>
          <a:bodyPr/>
          <a:lstStyle>
            <a:lvl1pPr marL="0" indent="0" algn="l">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19" name="Text Placeholder 14">
            <a:extLst>
              <a:ext uri="{FF2B5EF4-FFF2-40B4-BE49-F238E27FC236}">
                <a16:creationId xmlns:a16="http://schemas.microsoft.com/office/drawing/2014/main" id="{2B1E7640-ACB9-C244-B4BC-EC606F0747EB}"/>
              </a:ext>
            </a:extLst>
          </p:cNvPr>
          <p:cNvSpPr>
            <a:spLocks noGrp="1"/>
          </p:cNvSpPr>
          <p:nvPr>
            <p:ph type="body" sz="quarter" idx="26" hasCustomPrompt="1"/>
          </p:nvPr>
        </p:nvSpPr>
        <p:spPr>
          <a:xfrm>
            <a:off x="8509269" y="4648382"/>
            <a:ext cx="2530548" cy="936529"/>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20" name="Text Placeholder 14">
            <a:extLst>
              <a:ext uri="{FF2B5EF4-FFF2-40B4-BE49-F238E27FC236}">
                <a16:creationId xmlns:a16="http://schemas.microsoft.com/office/drawing/2014/main" id="{E2D80CD2-0972-EB46-A25B-C3BAEB28DB2D}"/>
              </a:ext>
            </a:extLst>
          </p:cNvPr>
          <p:cNvSpPr>
            <a:spLocks noGrp="1"/>
          </p:cNvSpPr>
          <p:nvPr>
            <p:ph type="body" sz="quarter" idx="27" hasCustomPrompt="1"/>
          </p:nvPr>
        </p:nvSpPr>
        <p:spPr>
          <a:xfrm>
            <a:off x="2752162" y="4198765"/>
            <a:ext cx="2530548" cy="446376"/>
          </a:xfrm>
          <a:prstGeom prst="rect">
            <a:avLst/>
          </a:prstGeom>
        </p:spPr>
        <p:txBody>
          <a:bodyPr/>
          <a:lstStyle>
            <a:lvl1pPr marL="0" indent="0" algn="l">
              <a:buNone/>
              <a:defRPr sz="1600" b="1" i="0">
                <a:latin typeface="Roboto" panose="02000000000000000000" pitchFamily="2" charset="0"/>
                <a:ea typeface="Roboto" panose="02000000000000000000" pitchFamily="2" charset="0"/>
              </a:defRPr>
            </a:lvl1pPr>
          </a:lstStyle>
          <a:p>
            <a:pPr lvl="0"/>
            <a:r>
              <a:rPr lang="en-US" dirty="0"/>
              <a:t>Title Here</a:t>
            </a:r>
          </a:p>
        </p:txBody>
      </p:sp>
      <p:sp>
        <p:nvSpPr>
          <p:cNvPr id="22" name="Text Placeholder 14">
            <a:extLst>
              <a:ext uri="{FF2B5EF4-FFF2-40B4-BE49-F238E27FC236}">
                <a16:creationId xmlns:a16="http://schemas.microsoft.com/office/drawing/2014/main" id="{0E1FD045-DE68-394F-BDCE-80AECC107482}"/>
              </a:ext>
            </a:extLst>
          </p:cNvPr>
          <p:cNvSpPr>
            <a:spLocks noGrp="1"/>
          </p:cNvSpPr>
          <p:nvPr>
            <p:ph type="body" sz="quarter" idx="28" hasCustomPrompt="1"/>
          </p:nvPr>
        </p:nvSpPr>
        <p:spPr>
          <a:xfrm>
            <a:off x="2752162" y="4648382"/>
            <a:ext cx="2530548" cy="936529"/>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Tree>
    <p:extLst>
      <p:ext uri="{BB962C8B-B14F-4D97-AF65-F5344CB8AC3E}">
        <p14:creationId xmlns:p14="http://schemas.microsoft.com/office/powerpoint/2010/main" val="3461829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e LAyou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07B7077-1EAE-784D-8BEB-89D50360883B}"/>
              </a:ext>
            </a:extLst>
          </p:cNvPr>
          <p:cNvSpPr>
            <a:spLocks noGrp="1"/>
          </p:cNvSpPr>
          <p:nvPr>
            <p:ph type="sldNum" sz="quarter" idx="12"/>
          </p:nvPr>
        </p:nvSpPr>
        <p:spPr/>
        <p:txBody>
          <a:bodyPr/>
          <a:lstStyle/>
          <a:p>
            <a:fld id="{C40ACF3B-1586-2842-B450-96BEFA52125C}" type="slidenum">
              <a:rPr lang="en-US" smtClean="0"/>
              <a:t>‹#›</a:t>
            </a:fld>
            <a:endParaRPr lang="en-US"/>
          </a:p>
        </p:txBody>
      </p:sp>
      <p:sp>
        <p:nvSpPr>
          <p:cNvPr id="4" name="Прямоугольник 25">
            <a:extLst>
              <a:ext uri="{FF2B5EF4-FFF2-40B4-BE49-F238E27FC236}">
                <a16:creationId xmlns:a16="http://schemas.microsoft.com/office/drawing/2014/main" id="{5DBABE5F-02A9-1343-A907-000F88F3A148}"/>
              </a:ext>
            </a:extLst>
          </p:cNvPr>
          <p:cNvSpPr/>
          <p:nvPr userDrawn="1"/>
        </p:nvSpPr>
        <p:spPr>
          <a:xfrm>
            <a:off x="1181441" y="3577157"/>
            <a:ext cx="447831" cy="502573"/>
          </a:xfrm>
          <a:prstGeom prst="rect">
            <a:avLst/>
          </a:prstGeom>
        </p:spPr>
        <p:txBody>
          <a:bodyPr wrap="square">
            <a:spAutoFit/>
          </a:bodyPr>
          <a:lstStyle/>
          <a:p>
            <a:pPr algn="ctr"/>
            <a:r>
              <a:rPr lang="en-US" sz="2666" dirty="0">
                <a:solidFill>
                  <a:schemeClr val="bg2">
                    <a:lumMod val="10000"/>
                  </a:schemeClr>
                </a:solidFill>
                <a:latin typeface="Stroke-Gap-Icons" pitchFamily="2" charset="0"/>
              </a:rPr>
              <a:t></a:t>
            </a:r>
            <a:endParaRPr lang="ru-RU" sz="2666" dirty="0">
              <a:solidFill>
                <a:schemeClr val="bg2">
                  <a:lumMod val="10000"/>
                </a:schemeClr>
              </a:solidFill>
            </a:endParaRPr>
          </a:p>
        </p:txBody>
      </p:sp>
      <p:sp>
        <p:nvSpPr>
          <p:cNvPr id="6" name="Прямоугольник 29">
            <a:extLst>
              <a:ext uri="{FF2B5EF4-FFF2-40B4-BE49-F238E27FC236}">
                <a16:creationId xmlns:a16="http://schemas.microsoft.com/office/drawing/2014/main" id="{3860540E-F189-FF46-8D84-63481EA153B8}"/>
              </a:ext>
            </a:extLst>
          </p:cNvPr>
          <p:cNvSpPr/>
          <p:nvPr userDrawn="1"/>
        </p:nvSpPr>
        <p:spPr>
          <a:xfrm>
            <a:off x="1160055" y="5479369"/>
            <a:ext cx="447831" cy="502573"/>
          </a:xfrm>
          <a:prstGeom prst="rect">
            <a:avLst/>
          </a:prstGeom>
        </p:spPr>
        <p:txBody>
          <a:bodyPr wrap="square">
            <a:spAutoFit/>
          </a:bodyPr>
          <a:lstStyle/>
          <a:p>
            <a:pPr algn="ctr"/>
            <a:r>
              <a:rPr lang="en-US" sz="2666" dirty="0">
                <a:solidFill>
                  <a:schemeClr val="bg2">
                    <a:lumMod val="10000"/>
                  </a:schemeClr>
                </a:solidFill>
                <a:latin typeface="Stroke-Gap-Icons" pitchFamily="2" charset="0"/>
              </a:rPr>
              <a:t></a:t>
            </a:r>
            <a:endParaRPr lang="ru-RU" sz="2666" dirty="0">
              <a:solidFill>
                <a:schemeClr val="bg2">
                  <a:lumMod val="10000"/>
                </a:schemeClr>
              </a:solidFill>
            </a:endParaRPr>
          </a:p>
        </p:txBody>
      </p:sp>
      <p:sp>
        <p:nvSpPr>
          <p:cNvPr id="7" name="Прямоугольник 3">
            <a:extLst>
              <a:ext uri="{FF2B5EF4-FFF2-40B4-BE49-F238E27FC236}">
                <a16:creationId xmlns:a16="http://schemas.microsoft.com/office/drawing/2014/main" id="{1D48DF5B-9862-3B4A-A8EE-6FF360FE751F}"/>
              </a:ext>
            </a:extLst>
          </p:cNvPr>
          <p:cNvSpPr/>
          <p:nvPr userDrawn="1"/>
        </p:nvSpPr>
        <p:spPr>
          <a:xfrm flipV="1">
            <a:off x="421421" y="2142834"/>
            <a:ext cx="2678135" cy="3934693"/>
          </a:xfrm>
          <a:prstGeom prst="round2SameRect">
            <a:avLst>
              <a:gd name="adj1" fmla="val 11036"/>
              <a:gd name="adj2" fmla="val 27238"/>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8" name="Rounded Rectangle 7">
            <a:extLst>
              <a:ext uri="{FF2B5EF4-FFF2-40B4-BE49-F238E27FC236}">
                <a16:creationId xmlns:a16="http://schemas.microsoft.com/office/drawing/2014/main" id="{44D8043C-D71F-7446-B4CC-96CE5C3B34F6}"/>
              </a:ext>
            </a:extLst>
          </p:cNvPr>
          <p:cNvSpPr/>
          <p:nvPr userDrawn="1"/>
        </p:nvSpPr>
        <p:spPr>
          <a:xfrm>
            <a:off x="1264081" y="1722980"/>
            <a:ext cx="992814" cy="973883"/>
          </a:xfrm>
          <a:prstGeom prst="roundRect">
            <a:avLst>
              <a:gd name="adj" fmla="val 32673"/>
            </a:avLst>
          </a:prstGeom>
          <a:gradFill>
            <a:gsLst>
              <a:gs pos="0">
                <a:srgbClr val="083D6E"/>
              </a:gs>
              <a:gs pos="100000">
                <a:srgbClr val="086CA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1"/>
          </a:p>
        </p:txBody>
      </p:sp>
      <p:sp>
        <p:nvSpPr>
          <p:cNvPr id="11" name="Прямоугольник 25">
            <a:extLst>
              <a:ext uri="{FF2B5EF4-FFF2-40B4-BE49-F238E27FC236}">
                <a16:creationId xmlns:a16="http://schemas.microsoft.com/office/drawing/2014/main" id="{1D4F7F19-2641-4649-B243-37AF7206826A}"/>
              </a:ext>
            </a:extLst>
          </p:cNvPr>
          <p:cNvSpPr/>
          <p:nvPr userDrawn="1"/>
        </p:nvSpPr>
        <p:spPr>
          <a:xfrm>
            <a:off x="4058055" y="3577157"/>
            <a:ext cx="447831" cy="502573"/>
          </a:xfrm>
          <a:prstGeom prst="rect">
            <a:avLst/>
          </a:prstGeom>
        </p:spPr>
        <p:txBody>
          <a:bodyPr wrap="square">
            <a:spAutoFit/>
          </a:bodyPr>
          <a:lstStyle/>
          <a:p>
            <a:pPr algn="ctr"/>
            <a:r>
              <a:rPr lang="en-US" sz="2666" dirty="0">
                <a:solidFill>
                  <a:schemeClr val="bg2">
                    <a:lumMod val="10000"/>
                  </a:schemeClr>
                </a:solidFill>
                <a:latin typeface="Stroke-Gap-Icons" pitchFamily="2" charset="0"/>
              </a:rPr>
              <a:t></a:t>
            </a:r>
            <a:endParaRPr lang="ru-RU" sz="2666" dirty="0">
              <a:solidFill>
                <a:schemeClr val="bg2">
                  <a:lumMod val="10000"/>
                </a:schemeClr>
              </a:solidFill>
            </a:endParaRPr>
          </a:p>
        </p:txBody>
      </p:sp>
      <p:sp>
        <p:nvSpPr>
          <p:cNvPr id="12" name="Прямоугольник 29">
            <a:extLst>
              <a:ext uri="{FF2B5EF4-FFF2-40B4-BE49-F238E27FC236}">
                <a16:creationId xmlns:a16="http://schemas.microsoft.com/office/drawing/2014/main" id="{D2888437-3A98-654C-A3F6-AAE7D59CC95C}"/>
              </a:ext>
            </a:extLst>
          </p:cNvPr>
          <p:cNvSpPr/>
          <p:nvPr userDrawn="1"/>
        </p:nvSpPr>
        <p:spPr>
          <a:xfrm>
            <a:off x="4036669" y="5479369"/>
            <a:ext cx="447831" cy="502573"/>
          </a:xfrm>
          <a:prstGeom prst="rect">
            <a:avLst/>
          </a:prstGeom>
        </p:spPr>
        <p:txBody>
          <a:bodyPr wrap="square">
            <a:spAutoFit/>
          </a:bodyPr>
          <a:lstStyle/>
          <a:p>
            <a:pPr algn="ctr"/>
            <a:r>
              <a:rPr lang="en-US" sz="2666" dirty="0">
                <a:solidFill>
                  <a:schemeClr val="bg2">
                    <a:lumMod val="10000"/>
                  </a:schemeClr>
                </a:solidFill>
                <a:latin typeface="Stroke-Gap-Icons" pitchFamily="2" charset="0"/>
              </a:rPr>
              <a:t></a:t>
            </a:r>
            <a:endParaRPr lang="ru-RU" sz="2666" dirty="0">
              <a:solidFill>
                <a:schemeClr val="bg2">
                  <a:lumMod val="10000"/>
                </a:schemeClr>
              </a:solidFill>
            </a:endParaRPr>
          </a:p>
        </p:txBody>
      </p:sp>
      <p:sp>
        <p:nvSpPr>
          <p:cNvPr id="13" name="Прямоугольник 3">
            <a:extLst>
              <a:ext uri="{FF2B5EF4-FFF2-40B4-BE49-F238E27FC236}">
                <a16:creationId xmlns:a16="http://schemas.microsoft.com/office/drawing/2014/main" id="{C98BD153-1E2A-634D-901A-DF97A121BE05}"/>
              </a:ext>
            </a:extLst>
          </p:cNvPr>
          <p:cNvSpPr/>
          <p:nvPr userDrawn="1"/>
        </p:nvSpPr>
        <p:spPr>
          <a:xfrm flipV="1">
            <a:off x="3298035" y="2142834"/>
            <a:ext cx="2678135" cy="3934693"/>
          </a:xfrm>
          <a:prstGeom prst="round2SameRect">
            <a:avLst>
              <a:gd name="adj1" fmla="val 11036"/>
              <a:gd name="adj2" fmla="val 27238"/>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14" name="Rounded Rectangle 13">
            <a:extLst>
              <a:ext uri="{FF2B5EF4-FFF2-40B4-BE49-F238E27FC236}">
                <a16:creationId xmlns:a16="http://schemas.microsoft.com/office/drawing/2014/main" id="{287F346E-EE0C-064B-A5A3-432B28F6CD1D}"/>
              </a:ext>
            </a:extLst>
          </p:cNvPr>
          <p:cNvSpPr/>
          <p:nvPr userDrawn="1"/>
        </p:nvSpPr>
        <p:spPr>
          <a:xfrm>
            <a:off x="4140695" y="1722980"/>
            <a:ext cx="992814" cy="973883"/>
          </a:xfrm>
          <a:prstGeom prst="roundRect">
            <a:avLst>
              <a:gd name="adj" fmla="val 32673"/>
            </a:avLst>
          </a:prstGeom>
          <a:gradFill>
            <a:gsLst>
              <a:gs pos="0">
                <a:srgbClr val="083D6E"/>
              </a:gs>
              <a:gs pos="100000">
                <a:srgbClr val="086CA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1"/>
          </a:p>
        </p:txBody>
      </p:sp>
      <p:sp>
        <p:nvSpPr>
          <p:cNvPr id="17" name="Прямоугольник 25">
            <a:extLst>
              <a:ext uri="{FF2B5EF4-FFF2-40B4-BE49-F238E27FC236}">
                <a16:creationId xmlns:a16="http://schemas.microsoft.com/office/drawing/2014/main" id="{D80B5BA6-FA58-CA45-9A5F-DBC79BB74541}"/>
              </a:ext>
            </a:extLst>
          </p:cNvPr>
          <p:cNvSpPr/>
          <p:nvPr userDrawn="1"/>
        </p:nvSpPr>
        <p:spPr>
          <a:xfrm>
            <a:off x="6975851" y="3577157"/>
            <a:ext cx="447831" cy="502573"/>
          </a:xfrm>
          <a:prstGeom prst="rect">
            <a:avLst/>
          </a:prstGeom>
        </p:spPr>
        <p:txBody>
          <a:bodyPr wrap="square">
            <a:spAutoFit/>
          </a:bodyPr>
          <a:lstStyle/>
          <a:p>
            <a:pPr algn="ctr"/>
            <a:r>
              <a:rPr lang="en-US" sz="2666" dirty="0">
                <a:solidFill>
                  <a:schemeClr val="bg2">
                    <a:lumMod val="10000"/>
                  </a:schemeClr>
                </a:solidFill>
                <a:latin typeface="Stroke-Gap-Icons" pitchFamily="2" charset="0"/>
              </a:rPr>
              <a:t></a:t>
            </a:r>
            <a:endParaRPr lang="ru-RU" sz="2666" dirty="0">
              <a:solidFill>
                <a:schemeClr val="bg2">
                  <a:lumMod val="10000"/>
                </a:schemeClr>
              </a:solidFill>
            </a:endParaRPr>
          </a:p>
        </p:txBody>
      </p:sp>
      <p:sp>
        <p:nvSpPr>
          <p:cNvPr id="18" name="Прямоугольник 29">
            <a:extLst>
              <a:ext uri="{FF2B5EF4-FFF2-40B4-BE49-F238E27FC236}">
                <a16:creationId xmlns:a16="http://schemas.microsoft.com/office/drawing/2014/main" id="{33E3F041-6AB7-EA45-9679-F1F1FE7EFB0E}"/>
              </a:ext>
            </a:extLst>
          </p:cNvPr>
          <p:cNvSpPr/>
          <p:nvPr userDrawn="1"/>
        </p:nvSpPr>
        <p:spPr>
          <a:xfrm>
            <a:off x="6954465" y="5479369"/>
            <a:ext cx="447831" cy="502573"/>
          </a:xfrm>
          <a:prstGeom prst="rect">
            <a:avLst/>
          </a:prstGeom>
        </p:spPr>
        <p:txBody>
          <a:bodyPr wrap="square">
            <a:spAutoFit/>
          </a:bodyPr>
          <a:lstStyle/>
          <a:p>
            <a:pPr algn="ctr"/>
            <a:r>
              <a:rPr lang="en-US" sz="2666" dirty="0">
                <a:solidFill>
                  <a:schemeClr val="bg2">
                    <a:lumMod val="10000"/>
                  </a:schemeClr>
                </a:solidFill>
                <a:latin typeface="Stroke-Gap-Icons" pitchFamily="2" charset="0"/>
              </a:rPr>
              <a:t></a:t>
            </a:r>
            <a:endParaRPr lang="ru-RU" sz="2666" dirty="0">
              <a:solidFill>
                <a:schemeClr val="bg2">
                  <a:lumMod val="10000"/>
                </a:schemeClr>
              </a:solidFill>
            </a:endParaRPr>
          </a:p>
        </p:txBody>
      </p:sp>
      <p:sp>
        <p:nvSpPr>
          <p:cNvPr id="19" name="Прямоугольник 3">
            <a:extLst>
              <a:ext uri="{FF2B5EF4-FFF2-40B4-BE49-F238E27FC236}">
                <a16:creationId xmlns:a16="http://schemas.microsoft.com/office/drawing/2014/main" id="{F73D3042-EADE-BE46-9E7A-123A425BF821}"/>
              </a:ext>
            </a:extLst>
          </p:cNvPr>
          <p:cNvSpPr/>
          <p:nvPr userDrawn="1"/>
        </p:nvSpPr>
        <p:spPr>
          <a:xfrm flipV="1">
            <a:off x="6215831" y="2142834"/>
            <a:ext cx="2678135" cy="3934693"/>
          </a:xfrm>
          <a:prstGeom prst="round2SameRect">
            <a:avLst>
              <a:gd name="adj1" fmla="val 11036"/>
              <a:gd name="adj2" fmla="val 27238"/>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20" name="Rounded Rectangle 19">
            <a:extLst>
              <a:ext uri="{FF2B5EF4-FFF2-40B4-BE49-F238E27FC236}">
                <a16:creationId xmlns:a16="http://schemas.microsoft.com/office/drawing/2014/main" id="{1986AAA3-D3F9-A449-BA93-A779F0E89507}"/>
              </a:ext>
            </a:extLst>
          </p:cNvPr>
          <p:cNvSpPr/>
          <p:nvPr userDrawn="1"/>
        </p:nvSpPr>
        <p:spPr>
          <a:xfrm>
            <a:off x="7058491" y="1722980"/>
            <a:ext cx="992814" cy="973883"/>
          </a:xfrm>
          <a:prstGeom prst="roundRect">
            <a:avLst>
              <a:gd name="adj" fmla="val 32673"/>
            </a:avLst>
          </a:prstGeom>
          <a:gradFill>
            <a:gsLst>
              <a:gs pos="0">
                <a:srgbClr val="083D6E"/>
              </a:gs>
              <a:gs pos="100000">
                <a:srgbClr val="086CA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1"/>
          </a:p>
        </p:txBody>
      </p:sp>
      <p:sp>
        <p:nvSpPr>
          <p:cNvPr id="23" name="Прямоугольник 25">
            <a:extLst>
              <a:ext uri="{FF2B5EF4-FFF2-40B4-BE49-F238E27FC236}">
                <a16:creationId xmlns:a16="http://schemas.microsoft.com/office/drawing/2014/main" id="{FAFFDAA4-19E3-6142-88DE-752FF92DE607}"/>
              </a:ext>
            </a:extLst>
          </p:cNvPr>
          <p:cNvSpPr/>
          <p:nvPr userDrawn="1"/>
        </p:nvSpPr>
        <p:spPr>
          <a:xfrm>
            <a:off x="9852465" y="3577157"/>
            <a:ext cx="447831" cy="502573"/>
          </a:xfrm>
          <a:prstGeom prst="rect">
            <a:avLst/>
          </a:prstGeom>
        </p:spPr>
        <p:txBody>
          <a:bodyPr wrap="square">
            <a:spAutoFit/>
          </a:bodyPr>
          <a:lstStyle/>
          <a:p>
            <a:pPr algn="ctr"/>
            <a:r>
              <a:rPr lang="en-US" sz="2666" dirty="0">
                <a:solidFill>
                  <a:schemeClr val="bg2">
                    <a:lumMod val="10000"/>
                  </a:schemeClr>
                </a:solidFill>
                <a:latin typeface="Stroke-Gap-Icons" pitchFamily="2" charset="0"/>
              </a:rPr>
              <a:t></a:t>
            </a:r>
            <a:endParaRPr lang="ru-RU" sz="2666" dirty="0">
              <a:solidFill>
                <a:schemeClr val="bg2">
                  <a:lumMod val="10000"/>
                </a:schemeClr>
              </a:solidFill>
            </a:endParaRPr>
          </a:p>
        </p:txBody>
      </p:sp>
      <p:sp>
        <p:nvSpPr>
          <p:cNvPr id="24" name="Прямоугольник 29">
            <a:extLst>
              <a:ext uri="{FF2B5EF4-FFF2-40B4-BE49-F238E27FC236}">
                <a16:creationId xmlns:a16="http://schemas.microsoft.com/office/drawing/2014/main" id="{D94AADCD-1F22-604C-A6C5-AB50B77FFB2F}"/>
              </a:ext>
            </a:extLst>
          </p:cNvPr>
          <p:cNvSpPr/>
          <p:nvPr userDrawn="1"/>
        </p:nvSpPr>
        <p:spPr>
          <a:xfrm>
            <a:off x="9831079" y="5479369"/>
            <a:ext cx="447831" cy="502573"/>
          </a:xfrm>
          <a:prstGeom prst="rect">
            <a:avLst/>
          </a:prstGeom>
        </p:spPr>
        <p:txBody>
          <a:bodyPr wrap="square">
            <a:spAutoFit/>
          </a:bodyPr>
          <a:lstStyle/>
          <a:p>
            <a:pPr algn="ctr"/>
            <a:r>
              <a:rPr lang="en-US" sz="2666" dirty="0">
                <a:solidFill>
                  <a:schemeClr val="bg2">
                    <a:lumMod val="10000"/>
                  </a:schemeClr>
                </a:solidFill>
                <a:latin typeface="Stroke-Gap-Icons" pitchFamily="2" charset="0"/>
              </a:rPr>
              <a:t></a:t>
            </a:r>
            <a:endParaRPr lang="ru-RU" sz="2666" dirty="0">
              <a:solidFill>
                <a:schemeClr val="bg2">
                  <a:lumMod val="10000"/>
                </a:schemeClr>
              </a:solidFill>
            </a:endParaRPr>
          </a:p>
        </p:txBody>
      </p:sp>
      <p:sp>
        <p:nvSpPr>
          <p:cNvPr id="25" name="Прямоугольник 3">
            <a:extLst>
              <a:ext uri="{FF2B5EF4-FFF2-40B4-BE49-F238E27FC236}">
                <a16:creationId xmlns:a16="http://schemas.microsoft.com/office/drawing/2014/main" id="{6F1A0C83-015F-4242-92D5-22B1D1B208C9}"/>
              </a:ext>
            </a:extLst>
          </p:cNvPr>
          <p:cNvSpPr/>
          <p:nvPr userDrawn="1"/>
        </p:nvSpPr>
        <p:spPr>
          <a:xfrm flipV="1">
            <a:off x="9092445" y="2142834"/>
            <a:ext cx="2678135" cy="3934693"/>
          </a:xfrm>
          <a:prstGeom prst="round2SameRect">
            <a:avLst>
              <a:gd name="adj1" fmla="val 11036"/>
              <a:gd name="adj2" fmla="val 27238"/>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26" name="Rounded Rectangle 25">
            <a:extLst>
              <a:ext uri="{FF2B5EF4-FFF2-40B4-BE49-F238E27FC236}">
                <a16:creationId xmlns:a16="http://schemas.microsoft.com/office/drawing/2014/main" id="{778813EB-A628-DF47-A4A8-6BC64AA6676E}"/>
              </a:ext>
            </a:extLst>
          </p:cNvPr>
          <p:cNvSpPr/>
          <p:nvPr userDrawn="1"/>
        </p:nvSpPr>
        <p:spPr>
          <a:xfrm>
            <a:off x="9935105" y="1722980"/>
            <a:ext cx="992814" cy="973883"/>
          </a:xfrm>
          <a:prstGeom prst="roundRect">
            <a:avLst>
              <a:gd name="adj" fmla="val 32673"/>
            </a:avLst>
          </a:prstGeom>
          <a:gradFill>
            <a:gsLst>
              <a:gs pos="0">
                <a:srgbClr val="083D6E"/>
              </a:gs>
              <a:gs pos="100000">
                <a:srgbClr val="086CA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1"/>
          </a:p>
        </p:txBody>
      </p:sp>
      <p:cxnSp>
        <p:nvCxnSpPr>
          <p:cNvPr id="33" name="Straight Connector 32">
            <a:extLst>
              <a:ext uri="{FF2B5EF4-FFF2-40B4-BE49-F238E27FC236}">
                <a16:creationId xmlns:a16="http://schemas.microsoft.com/office/drawing/2014/main" id="{A258895A-938E-4742-A9A7-E7380B5CA229}"/>
              </a:ext>
            </a:extLst>
          </p:cNvPr>
          <p:cNvCxnSpPr/>
          <p:nvPr userDrawn="1"/>
        </p:nvCxnSpPr>
        <p:spPr>
          <a:xfrm>
            <a:off x="5746446" y="1342455"/>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34" name="Title 1">
            <a:extLst>
              <a:ext uri="{FF2B5EF4-FFF2-40B4-BE49-F238E27FC236}">
                <a16:creationId xmlns:a16="http://schemas.microsoft.com/office/drawing/2014/main" id="{756B81B8-9D0D-F140-90B2-62DB7BCA39F5}"/>
              </a:ext>
            </a:extLst>
          </p:cNvPr>
          <p:cNvSpPr>
            <a:spLocks noGrp="1"/>
          </p:cNvSpPr>
          <p:nvPr>
            <p:ph type="title" hasCustomPrompt="1"/>
          </p:nvPr>
        </p:nvSpPr>
        <p:spPr>
          <a:xfrm>
            <a:off x="3932046" y="373962"/>
            <a:ext cx="4327908"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TITLE HERE</a:t>
            </a:r>
            <a:endParaRPr lang="en-US" dirty="0"/>
          </a:p>
        </p:txBody>
      </p:sp>
      <p:sp>
        <p:nvSpPr>
          <p:cNvPr id="35" name="Text Placeholder 14">
            <a:extLst>
              <a:ext uri="{FF2B5EF4-FFF2-40B4-BE49-F238E27FC236}">
                <a16:creationId xmlns:a16="http://schemas.microsoft.com/office/drawing/2014/main" id="{AF060066-B404-B348-BC65-1FDB1B254A8D}"/>
              </a:ext>
            </a:extLst>
          </p:cNvPr>
          <p:cNvSpPr>
            <a:spLocks noGrp="1"/>
          </p:cNvSpPr>
          <p:nvPr>
            <p:ph type="body" sz="quarter" idx="14" hasCustomPrompt="1"/>
          </p:nvPr>
        </p:nvSpPr>
        <p:spPr>
          <a:xfrm>
            <a:off x="4106442" y="950871"/>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spTree>
    <p:extLst>
      <p:ext uri="{BB962C8B-B14F-4D97-AF65-F5344CB8AC3E}">
        <p14:creationId xmlns:p14="http://schemas.microsoft.com/office/powerpoint/2010/main" val="371741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Our Team">
    <p:spTree>
      <p:nvGrpSpPr>
        <p:cNvPr id="1" name=""/>
        <p:cNvGrpSpPr/>
        <p:nvPr/>
      </p:nvGrpSpPr>
      <p:grpSpPr>
        <a:xfrm>
          <a:off x="0" y="0"/>
          <a:ext cx="0" cy="0"/>
          <a:chOff x="0" y="0"/>
          <a:chExt cx="0" cy="0"/>
        </a:xfrm>
      </p:grpSpPr>
      <p:sp>
        <p:nvSpPr>
          <p:cNvPr id="9" name="Рисунок 3"/>
          <p:cNvSpPr>
            <a:spLocks noGrp="1"/>
          </p:cNvSpPr>
          <p:nvPr>
            <p:ph type="pic" sz="quarter" idx="11"/>
          </p:nvPr>
        </p:nvSpPr>
        <p:spPr>
          <a:xfrm>
            <a:off x="3596640" y="2103122"/>
            <a:ext cx="2362200" cy="3215640"/>
          </a:xfrm>
          <a:prstGeom prst="roundRect">
            <a:avLst>
              <a:gd name="adj" fmla="val 49688"/>
            </a:avLst>
          </a:prstGeom>
        </p:spPr>
        <p:txBody>
          <a:bodyPr/>
          <a:lstStyle/>
          <a:p>
            <a:r>
              <a:rPr lang="en-US"/>
              <a:t>Click icon to add picture</a:t>
            </a:r>
            <a:endParaRPr lang="ru-RU" dirty="0"/>
          </a:p>
        </p:txBody>
      </p:sp>
      <p:sp>
        <p:nvSpPr>
          <p:cNvPr id="10" name="Рисунок 3"/>
          <p:cNvSpPr>
            <a:spLocks noGrp="1"/>
          </p:cNvSpPr>
          <p:nvPr>
            <p:ph type="pic" sz="quarter" idx="12"/>
          </p:nvPr>
        </p:nvSpPr>
        <p:spPr>
          <a:xfrm>
            <a:off x="6156960" y="2103121"/>
            <a:ext cx="2362200" cy="3215640"/>
          </a:xfrm>
          <a:prstGeom prst="roundRect">
            <a:avLst>
              <a:gd name="adj" fmla="val 47929"/>
            </a:avLst>
          </a:prstGeom>
        </p:spPr>
        <p:txBody>
          <a:bodyPr/>
          <a:lstStyle/>
          <a:p>
            <a:r>
              <a:rPr lang="en-US"/>
              <a:t>Click icon to add picture</a:t>
            </a:r>
            <a:endParaRPr lang="ru-RU" dirty="0"/>
          </a:p>
        </p:txBody>
      </p:sp>
      <p:cxnSp>
        <p:nvCxnSpPr>
          <p:cNvPr id="4" name="Straight Connector 3">
            <a:extLst>
              <a:ext uri="{FF2B5EF4-FFF2-40B4-BE49-F238E27FC236}">
                <a16:creationId xmlns:a16="http://schemas.microsoft.com/office/drawing/2014/main" id="{253C16E7-7B9C-4448-9FDF-DC3194255328}"/>
              </a:ext>
            </a:extLst>
          </p:cNvPr>
          <p:cNvCxnSpPr/>
          <p:nvPr userDrawn="1"/>
        </p:nvCxnSpPr>
        <p:spPr>
          <a:xfrm>
            <a:off x="5746446" y="1342455"/>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5" name="Title 1">
            <a:extLst>
              <a:ext uri="{FF2B5EF4-FFF2-40B4-BE49-F238E27FC236}">
                <a16:creationId xmlns:a16="http://schemas.microsoft.com/office/drawing/2014/main" id="{535747AA-DCBB-B94F-985B-16A8D3905B0B}"/>
              </a:ext>
            </a:extLst>
          </p:cNvPr>
          <p:cNvSpPr>
            <a:spLocks noGrp="1"/>
          </p:cNvSpPr>
          <p:nvPr>
            <p:ph type="title" hasCustomPrompt="1"/>
          </p:nvPr>
        </p:nvSpPr>
        <p:spPr>
          <a:xfrm>
            <a:off x="3932046" y="373962"/>
            <a:ext cx="4327908"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TITLE HERE</a:t>
            </a:r>
            <a:endParaRPr lang="en-US" dirty="0"/>
          </a:p>
        </p:txBody>
      </p:sp>
      <p:sp>
        <p:nvSpPr>
          <p:cNvPr id="6" name="Text Placeholder 14">
            <a:extLst>
              <a:ext uri="{FF2B5EF4-FFF2-40B4-BE49-F238E27FC236}">
                <a16:creationId xmlns:a16="http://schemas.microsoft.com/office/drawing/2014/main" id="{F4325CCE-7F25-684C-BBF0-5A07FABC9F26}"/>
              </a:ext>
            </a:extLst>
          </p:cNvPr>
          <p:cNvSpPr>
            <a:spLocks noGrp="1"/>
          </p:cNvSpPr>
          <p:nvPr>
            <p:ph type="body" sz="quarter" idx="14" hasCustomPrompt="1"/>
          </p:nvPr>
        </p:nvSpPr>
        <p:spPr>
          <a:xfrm>
            <a:off x="4106442" y="950871"/>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spTree>
    <p:extLst>
      <p:ext uri="{BB962C8B-B14F-4D97-AF65-F5344CB8AC3E}">
        <p14:creationId xmlns:p14="http://schemas.microsoft.com/office/powerpoint/2010/main" val="428512670"/>
      </p:ext>
    </p:extLst>
  </p:cSld>
  <p:clrMapOvr>
    <a:masterClrMapping/>
  </p:clrMapOvr>
  <p:extLst>
    <p:ext uri="{DCECCB84-F9BA-43D5-87BE-67443E8EF086}">
      <p15:sldGuideLst xmlns:p15="http://schemas.microsoft.com/office/powerpoint/2012/main">
        <p15:guide id="1" orient="horz" pos="3240">
          <p15:clr>
            <a:srgbClr val="FBAE40"/>
          </p15:clr>
        </p15:guide>
        <p15:guide id="2" pos="1063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ur CLients">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07B7077-1EAE-784D-8BEB-89D50360883B}"/>
              </a:ext>
            </a:extLst>
          </p:cNvPr>
          <p:cNvSpPr>
            <a:spLocks noGrp="1"/>
          </p:cNvSpPr>
          <p:nvPr>
            <p:ph type="sldNum" sz="quarter" idx="12"/>
          </p:nvPr>
        </p:nvSpPr>
        <p:spPr/>
        <p:txBody>
          <a:bodyPr/>
          <a:lstStyle/>
          <a:p>
            <a:fld id="{C40ACF3B-1586-2842-B450-96BEFA52125C}" type="slidenum">
              <a:rPr lang="en-US" smtClean="0"/>
              <a:t>‹#›</a:t>
            </a:fld>
            <a:endParaRPr lang="en-US"/>
          </a:p>
        </p:txBody>
      </p:sp>
      <p:cxnSp>
        <p:nvCxnSpPr>
          <p:cNvPr id="6" name="Straight Connector 5">
            <a:extLst>
              <a:ext uri="{FF2B5EF4-FFF2-40B4-BE49-F238E27FC236}">
                <a16:creationId xmlns:a16="http://schemas.microsoft.com/office/drawing/2014/main" id="{D2D096EE-70F1-294F-8938-6AB2E314CC22}"/>
              </a:ext>
            </a:extLst>
          </p:cNvPr>
          <p:cNvCxnSpPr/>
          <p:nvPr userDrawn="1"/>
        </p:nvCxnSpPr>
        <p:spPr>
          <a:xfrm>
            <a:off x="5746446" y="1342455"/>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347E3B63-AA1A-5F40-8F20-0DCA1F3A77E5}"/>
              </a:ext>
            </a:extLst>
          </p:cNvPr>
          <p:cNvSpPr>
            <a:spLocks noGrp="1"/>
          </p:cNvSpPr>
          <p:nvPr>
            <p:ph type="title" hasCustomPrompt="1"/>
          </p:nvPr>
        </p:nvSpPr>
        <p:spPr>
          <a:xfrm>
            <a:off x="3932046" y="373962"/>
            <a:ext cx="4327908"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TITLE HERE</a:t>
            </a:r>
            <a:endParaRPr lang="en-US" dirty="0"/>
          </a:p>
        </p:txBody>
      </p:sp>
      <p:sp>
        <p:nvSpPr>
          <p:cNvPr id="8" name="Text Placeholder 14">
            <a:extLst>
              <a:ext uri="{FF2B5EF4-FFF2-40B4-BE49-F238E27FC236}">
                <a16:creationId xmlns:a16="http://schemas.microsoft.com/office/drawing/2014/main" id="{F585A7D9-C1E3-E341-B1D0-7FACE1982E96}"/>
              </a:ext>
            </a:extLst>
          </p:cNvPr>
          <p:cNvSpPr>
            <a:spLocks noGrp="1"/>
          </p:cNvSpPr>
          <p:nvPr>
            <p:ph type="body" sz="quarter" idx="14" hasCustomPrompt="1"/>
          </p:nvPr>
        </p:nvSpPr>
        <p:spPr>
          <a:xfrm>
            <a:off x="4106442" y="950871"/>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sp>
        <p:nvSpPr>
          <p:cNvPr id="3" name="Picture Placeholder 2">
            <a:extLst>
              <a:ext uri="{FF2B5EF4-FFF2-40B4-BE49-F238E27FC236}">
                <a16:creationId xmlns:a16="http://schemas.microsoft.com/office/drawing/2014/main" id="{A8DF682F-7EC8-1047-A107-EA86C2D60FAF}"/>
              </a:ext>
            </a:extLst>
          </p:cNvPr>
          <p:cNvSpPr>
            <a:spLocks noGrp="1"/>
          </p:cNvSpPr>
          <p:nvPr>
            <p:ph type="pic" sz="quarter" idx="15"/>
          </p:nvPr>
        </p:nvSpPr>
        <p:spPr>
          <a:xfrm>
            <a:off x="1041400" y="2211794"/>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9" name="Picture Placeholder 2">
            <a:extLst>
              <a:ext uri="{FF2B5EF4-FFF2-40B4-BE49-F238E27FC236}">
                <a16:creationId xmlns:a16="http://schemas.microsoft.com/office/drawing/2014/main" id="{372B2A39-3936-5746-8522-C44826CD6344}"/>
              </a:ext>
            </a:extLst>
          </p:cNvPr>
          <p:cNvSpPr>
            <a:spLocks noGrp="1"/>
          </p:cNvSpPr>
          <p:nvPr>
            <p:ph type="pic" sz="quarter" idx="16"/>
          </p:nvPr>
        </p:nvSpPr>
        <p:spPr>
          <a:xfrm>
            <a:off x="3723217" y="2211794"/>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0" name="Picture Placeholder 2">
            <a:extLst>
              <a:ext uri="{FF2B5EF4-FFF2-40B4-BE49-F238E27FC236}">
                <a16:creationId xmlns:a16="http://schemas.microsoft.com/office/drawing/2014/main" id="{F9693E0C-A804-5240-807A-95E728FB3DCF}"/>
              </a:ext>
            </a:extLst>
          </p:cNvPr>
          <p:cNvSpPr>
            <a:spLocks noGrp="1"/>
          </p:cNvSpPr>
          <p:nvPr>
            <p:ph type="pic" sz="quarter" idx="17"/>
          </p:nvPr>
        </p:nvSpPr>
        <p:spPr>
          <a:xfrm>
            <a:off x="6405034" y="2211794"/>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1" name="Picture Placeholder 2">
            <a:extLst>
              <a:ext uri="{FF2B5EF4-FFF2-40B4-BE49-F238E27FC236}">
                <a16:creationId xmlns:a16="http://schemas.microsoft.com/office/drawing/2014/main" id="{C2D1557F-62D9-3A4B-AE2E-004226AF1B9E}"/>
              </a:ext>
            </a:extLst>
          </p:cNvPr>
          <p:cNvSpPr>
            <a:spLocks noGrp="1"/>
          </p:cNvSpPr>
          <p:nvPr>
            <p:ph type="pic" sz="quarter" idx="18"/>
          </p:nvPr>
        </p:nvSpPr>
        <p:spPr>
          <a:xfrm>
            <a:off x="9086850" y="2211794"/>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2" name="Picture Placeholder 2">
            <a:extLst>
              <a:ext uri="{FF2B5EF4-FFF2-40B4-BE49-F238E27FC236}">
                <a16:creationId xmlns:a16="http://schemas.microsoft.com/office/drawing/2014/main" id="{809F403D-8FAB-6C4E-B209-1B2802AC499A}"/>
              </a:ext>
            </a:extLst>
          </p:cNvPr>
          <p:cNvSpPr>
            <a:spLocks noGrp="1"/>
          </p:cNvSpPr>
          <p:nvPr>
            <p:ph type="pic" sz="quarter" idx="19"/>
          </p:nvPr>
        </p:nvSpPr>
        <p:spPr>
          <a:xfrm>
            <a:off x="1041400" y="3576306"/>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3" name="Picture Placeholder 2">
            <a:extLst>
              <a:ext uri="{FF2B5EF4-FFF2-40B4-BE49-F238E27FC236}">
                <a16:creationId xmlns:a16="http://schemas.microsoft.com/office/drawing/2014/main" id="{F97AE530-EEEE-6949-B8A7-CEF33A7D9132}"/>
              </a:ext>
            </a:extLst>
          </p:cNvPr>
          <p:cNvSpPr>
            <a:spLocks noGrp="1"/>
          </p:cNvSpPr>
          <p:nvPr>
            <p:ph type="pic" sz="quarter" idx="20"/>
          </p:nvPr>
        </p:nvSpPr>
        <p:spPr>
          <a:xfrm>
            <a:off x="3723217" y="3576306"/>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4" name="Picture Placeholder 2">
            <a:extLst>
              <a:ext uri="{FF2B5EF4-FFF2-40B4-BE49-F238E27FC236}">
                <a16:creationId xmlns:a16="http://schemas.microsoft.com/office/drawing/2014/main" id="{535CCE3C-061E-D043-BB21-984F2160BD2E}"/>
              </a:ext>
            </a:extLst>
          </p:cNvPr>
          <p:cNvSpPr>
            <a:spLocks noGrp="1"/>
          </p:cNvSpPr>
          <p:nvPr>
            <p:ph type="pic" sz="quarter" idx="21"/>
          </p:nvPr>
        </p:nvSpPr>
        <p:spPr>
          <a:xfrm>
            <a:off x="6405034" y="3576306"/>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5" name="Picture Placeholder 2">
            <a:extLst>
              <a:ext uri="{FF2B5EF4-FFF2-40B4-BE49-F238E27FC236}">
                <a16:creationId xmlns:a16="http://schemas.microsoft.com/office/drawing/2014/main" id="{C9F80ED6-39CF-9D41-8EE0-33462AEA01D6}"/>
              </a:ext>
            </a:extLst>
          </p:cNvPr>
          <p:cNvSpPr>
            <a:spLocks noGrp="1"/>
          </p:cNvSpPr>
          <p:nvPr>
            <p:ph type="pic" sz="quarter" idx="22"/>
          </p:nvPr>
        </p:nvSpPr>
        <p:spPr>
          <a:xfrm>
            <a:off x="9086850" y="3576306"/>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6" name="Picture Placeholder 2">
            <a:extLst>
              <a:ext uri="{FF2B5EF4-FFF2-40B4-BE49-F238E27FC236}">
                <a16:creationId xmlns:a16="http://schemas.microsoft.com/office/drawing/2014/main" id="{A21DC2C0-2133-1E47-9211-E651411735CB}"/>
              </a:ext>
            </a:extLst>
          </p:cNvPr>
          <p:cNvSpPr>
            <a:spLocks noGrp="1"/>
          </p:cNvSpPr>
          <p:nvPr>
            <p:ph type="pic" sz="quarter" idx="23"/>
          </p:nvPr>
        </p:nvSpPr>
        <p:spPr>
          <a:xfrm>
            <a:off x="1041400" y="4919480"/>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7" name="Picture Placeholder 2">
            <a:extLst>
              <a:ext uri="{FF2B5EF4-FFF2-40B4-BE49-F238E27FC236}">
                <a16:creationId xmlns:a16="http://schemas.microsoft.com/office/drawing/2014/main" id="{68563F73-E91C-FF43-A330-898A1A5F37FA}"/>
              </a:ext>
            </a:extLst>
          </p:cNvPr>
          <p:cNvSpPr>
            <a:spLocks noGrp="1"/>
          </p:cNvSpPr>
          <p:nvPr>
            <p:ph type="pic" sz="quarter" idx="24"/>
          </p:nvPr>
        </p:nvSpPr>
        <p:spPr>
          <a:xfrm>
            <a:off x="3723217" y="4919480"/>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8" name="Picture Placeholder 2">
            <a:extLst>
              <a:ext uri="{FF2B5EF4-FFF2-40B4-BE49-F238E27FC236}">
                <a16:creationId xmlns:a16="http://schemas.microsoft.com/office/drawing/2014/main" id="{33B17581-37BD-AA4C-BCC2-B20E608B6DD2}"/>
              </a:ext>
            </a:extLst>
          </p:cNvPr>
          <p:cNvSpPr>
            <a:spLocks noGrp="1"/>
          </p:cNvSpPr>
          <p:nvPr>
            <p:ph type="pic" sz="quarter" idx="25"/>
          </p:nvPr>
        </p:nvSpPr>
        <p:spPr>
          <a:xfrm>
            <a:off x="6405034" y="4919480"/>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
        <p:nvSpPr>
          <p:cNvPr id="19" name="Picture Placeholder 2">
            <a:extLst>
              <a:ext uri="{FF2B5EF4-FFF2-40B4-BE49-F238E27FC236}">
                <a16:creationId xmlns:a16="http://schemas.microsoft.com/office/drawing/2014/main" id="{4E894854-A503-8A47-8D86-314D6E68240E}"/>
              </a:ext>
            </a:extLst>
          </p:cNvPr>
          <p:cNvSpPr>
            <a:spLocks noGrp="1"/>
          </p:cNvSpPr>
          <p:nvPr>
            <p:ph type="pic" sz="quarter" idx="26"/>
          </p:nvPr>
        </p:nvSpPr>
        <p:spPr>
          <a:xfrm>
            <a:off x="9086850" y="4919480"/>
            <a:ext cx="2063750" cy="946150"/>
          </a:xfrm>
          <a:prstGeom prst="roundRect">
            <a:avLst>
              <a:gd name="adj" fmla="val 26781"/>
            </a:avLst>
          </a:prstGeom>
        </p:spPr>
        <p:txBody>
          <a:bodyPr/>
          <a:lstStyle>
            <a:lvl1pPr>
              <a:defRPr sz="1200">
                <a:latin typeface="Roboto" panose="02000000000000000000" pitchFamily="2" charset="0"/>
                <a:ea typeface="Roboto" panose="02000000000000000000" pitchFamily="2" charset="0"/>
              </a:defRPr>
            </a:lvl1pPr>
          </a:lstStyle>
          <a:p>
            <a:r>
              <a:rPr lang="en-US"/>
              <a:t>Click icon to add picture</a:t>
            </a:r>
          </a:p>
        </p:txBody>
      </p:sp>
    </p:spTree>
    <p:extLst>
      <p:ext uri="{BB962C8B-B14F-4D97-AF65-F5344CB8AC3E}">
        <p14:creationId xmlns:p14="http://schemas.microsoft.com/office/powerpoint/2010/main" val="12908416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icin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07B7077-1EAE-784D-8BEB-89D50360883B}"/>
              </a:ext>
            </a:extLst>
          </p:cNvPr>
          <p:cNvSpPr>
            <a:spLocks noGrp="1"/>
          </p:cNvSpPr>
          <p:nvPr>
            <p:ph type="sldNum" sz="quarter" idx="12"/>
          </p:nvPr>
        </p:nvSpPr>
        <p:spPr/>
        <p:txBody>
          <a:bodyPr/>
          <a:lstStyle/>
          <a:p>
            <a:fld id="{C40ACF3B-1586-2842-B450-96BEFA52125C}" type="slidenum">
              <a:rPr lang="en-US" smtClean="0"/>
              <a:t>‹#›</a:t>
            </a:fld>
            <a:endParaRPr lang="en-US"/>
          </a:p>
        </p:txBody>
      </p:sp>
      <p:cxnSp>
        <p:nvCxnSpPr>
          <p:cNvPr id="6" name="Straight Connector 5">
            <a:extLst>
              <a:ext uri="{FF2B5EF4-FFF2-40B4-BE49-F238E27FC236}">
                <a16:creationId xmlns:a16="http://schemas.microsoft.com/office/drawing/2014/main" id="{D2D096EE-70F1-294F-8938-6AB2E314CC22}"/>
              </a:ext>
            </a:extLst>
          </p:cNvPr>
          <p:cNvCxnSpPr/>
          <p:nvPr userDrawn="1"/>
        </p:nvCxnSpPr>
        <p:spPr>
          <a:xfrm>
            <a:off x="5746446" y="1342455"/>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347E3B63-AA1A-5F40-8F20-0DCA1F3A77E5}"/>
              </a:ext>
            </a:extLst>
          </p:cNvPr>
          <p:cNvSpPr>
            <a:spLocks noGrp="1"/>
          </p:cNvSpPr>
          <p:nvPr>
            <p:ph type="title" hasCustomPrompt="1"/>
          </p:nvPr>
        </p:nvSpPr>
        <p:spPr>
          <a:xfrm>
            <a:off x="3932046" y="373962"/>
            <a:ext cx="4327908"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TITLE HERE</a:t>
            </a:r>
            <a:endParaRPr lang="en-US" dirty="0"/>
          </a:p>
        </p:txBody>
      </p:sp>
      <p:sp>
        <p:nvSpPr>
          <p:cNvPr id="8" name="Text Placeholder 14">
            <a:extLst>
              <a:ext uri="{FF2B5EF4-FFF2-40B4-BE49-F238E27FC236}">
                <a16:creationId xmlns:a16="http://schemas.microsoft.com/office/drawing/2014/main" id="{F585A7D9-C1E3-E341-B1D0-7FACE1982E96}"/>
              </a:ext>
            </a:extLst>
          </p:cNvPr>
          <p:cNvSpPr>
            <a:spLocks noGrp="1"/>
          </p:cNvSpPr>
          <p:nvPr>
            <p:ph type="body" sz="quarter" idx="14" hasCustomPrompt="1"/>
          </p:nvPr>
        </p:nvSpPr>
        <p:spPr>
          <a:xfrm>
            <a:off x="4106442" y="950871"/>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sp>
        <p:nvSpPr>
          <p:cNvPr id="9" name="Прямоугольник 3">
            <a:extLst>
              <a:ext uri="{FF2B5EF4-FFF2-40B4-BE49-F238E27FC236}">
                <a16:creationId xmlns:a16="http://schemas.microsoft.com/office/drawing/2014/main" id="{A37EDDA4-BB6A-BA44-A12B-A313D0DADFB5}"/>
              </a:ext>
            </a:extLst>
          </p:cNvPr>
          <p:cNvSpPr/>
          <p:nvPr userDrawn="1"/>
        </p:nvSpPr>
        <p:spPr>
          <a:xfrm flipV="1">
            <a:off x="8031140" y="2694657"/>
            <a:ext cx="2678135" cy="3211717"/>
          </a:xfrm>
          <a:prstGeom prst="round2SameRect">
            <a:avLst>
              <a:gd name="adj1" fmla="val 4795"/>
              <a:gd name="adj2" fmla="val 7413"/>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10" name="Прямоугольник 3">
            <a:extLst>
              <a:ext uri="{FF2B5EF4-FFF2-40B4-BE49-F238E27FC236}">
                <a16:creationId xmlns:a16="http://schemas.microsoft.com/office/drawing/2014/main" id="{031F0D2D-2588-C04F-BC4F-5E12039BAC21}"/>
              </a:ext>
            </a:extLst>
          </p:cNvPr>
          <p:cNvSpPr/>
          <p:nvPr userDrawn="1"/>
        </p:nvSpPr>
        <p:spPr>
          <a:xfrm flipV="1">
            <a:off x="4779477" y="2694656"/>
            <a:ext cx="2678135" cy="3211717"/>
          </a:xfrm>
          <a:prstGeom prst="round2SameRect">
            <a:avLst>
              <a:gd name="adj1" fmla="val 4795"/>
              <a:gd name="adj2" fmla="val 7413"/>
            </a:avLst>
          </a:prstGeom>
          <a:gradFill>
            <a:gsLst>
              <a:gs pos="0">
                <a:srgbClr val="083D6E"/>
              </a:gs>
              <a:gs pos="100000">
                <a:srgbClr val="086CAA"/>
              </a:gs>
            </a:gsLst>
            <a:lin ang="15530121" scaled="0"/>
          </a:gra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11" name="Прямоугольник 3">
            <a:extLst>
              <a:ext uri="{FF2B5EF4-FFF2-40B4-BE49-F238E27FC236}">
                <a16:creationId xmlns:a16="http://schemas.microsoft.com/office/drawing/2014/main" id="{717CD866-47F3-F24A-8136-C4896C61CDD2}"/>
              </a:ext>
            </a:extLst>
          </p:cNvPr>
          <p:cNvSpPr/>
          <p:nvPr userDrawn="1"/>
        </p:nvSpPr>
        <p:spPr>
          <a:xfrm flipV="1">
            <a:off x="1481366" y="2694655"/>
            <a:ext cx="2678135" cy="3211717"/>
          </a:xfrm>
          <a:prstGeom prst="round2SameRect">
            <a:avLst>
              <a:gd name="adj1" fmla="val 4795"/>
              <a:gd name="adj2" fmla="val 7413"/>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19" name="Скругленный прямоугольник 16">
            <a:extLst>
              <a:ext uri="{FF2B5EF4-FFF2-40B4-BE49-F238E27FC236}">
                <a16:creationId xmlns:a16="http://schemas.microsoft.com/office/drawing/2014/main" id="{4A5DF115-4780-0041-98F4-9C1C6AC522F0}"/>
              </a:ext>
            </a:extLst>
          </p:cNvPr>
          <p:cNvSpPr/>
          <p:nvPr userDrawn="1"/>
        </p:nvSpPr>
        <p:spPr>
          <a:xfrm>
            <a:off x="2117504" y="5215676"/>
            <a:ext cx="1443567" cy="422256"/>
          </a:xfrm>
          <a:prstGeom prst="roundRect">
            <a:avLst>
              <a:gd name="adj" fmla="val 50000"/>
            </a:avLst>
          </a:prstGeom>
          <a:gradFill>
            <a:gsLst>
              <a:gs pos="0">
                <a:srgbClr val="083D6E"/>
              </a:gs>
              <a:gs pos="100000">
                <a:srgbClr val="086CAA"/>
              </a:gs>
            </a:gsLst>
            <a:lin ang="15530121" scaled="0"/>
          </a:gradFill>
          <a:ln>
            <a:noFill/>
          </a:ln>
          <a:effectLst>
            <a:outerShdw blurRad="152400" dist="114300" dir="5400000" algn="t" rotWithShape="0">
              <a:schemeClr val="bg2">
                <a:lumMod val="1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20" name="TextBox 19">
            <a:extLst>
              <a:ext uri="{FF2B5EF4-FFF2-40B4-BE49-F238E27FC236}">
                <a16:creationId xmlns:a16="http://schemas.microsoft.com/office/drawing/2014/main" id="{B6362949-BEB3-574D-A08F-E29BAD3788FA}"/>
              </a:ext>
            </a:extLst>
          </p:cNvPr>
          <p:cNvSpPr txBox="1"/>
          <p:nvPr userDrawn="1"/>
        </p:nvSpPr>
        <p:spPr>
          <a:xfrm>
            <a:off x="2104792" y="5306419"/>
            <a:ext cx="1443567" cy="246221"/>
          </a:xfrm>
          <a:prstGeom prst="rect">
            <a:avLst/>
          </a:prstGeom>
          <a:noFill/>
        </p:spPr>
        <p:txBody>
          <a:bodyPr wrap="square" rtlCol="0">
            <a:spAutoFit/>
          </a:bodyPr>
          <a:lstStyle/>
          <a:p>
            <a:pPr algn="ctr"/>
            <a:r>
              <a:rPr lang="en-US" sz="1000" dirty="0">
                <a:solidFill>
                  <a:schemeClr val="bg1"/>
                </a:solidFill>
                <a:latin typeface="Roboto Medium" panose="02000000000000000000" pitchFamily="2" charset="0"/>
                <a:ea typeface="Roboto Medium" panose="02000000000000000000" pitchFamily="2" charset="0"/>
                <a:cs typeface="Cardo" panose="02020600000000000000" pitchFamily="18" charset="-79"/>
              </a:rPr>
              <a:t>PER MONTH</a:t>
            </a:r>
            <a:endParaRPr lang="ru-RU" sz="1000" dirty="0">
              <a:solidFill>
                <a:schemeClr val="bg1"/>
              </a:solidFill>
              <a:latin typeface="Roboto Medium" panose="02000000000000000000" pitchFamily="2" charset="0"/>
              <a:ea typeface="Roboto Medium" panose="02000000000000000000" pitchFamily="2" charset="0"/>
              <a:cs typeface="Cardo" panose="02020600000000000000" pitchFamily="18" charset="-79"/>
            </a:endParaRPr>
          </a:p>
        </p:txBody>
      </p:sp>
      <p:sp>
        <p:nvSpPr>
          <p:cNvPr id="21" name="Скругленный прямоугольник 18">
            <a:extLst>
              <a:ext uri="{FF2B5EF4-FFF2-40B4-BE49-F238E27FC236}">
                <a16:creationId xmlns:a16="http://schemas.microsoft.com/office/drawing/2014/main" id="{52DFB678-BF2B-6440-95ED-02F41CFF05D7}"/>
              </a:ext>
            </a:extLst>
          </p:cNvPr>
          <p:cNvSpPr/>
          <p:nvPr userDrawn="1"/>
        </p:nvSpPr>
        <p:spPr>
          <a:xfrm>
            <a:off x="5374217" y="5215676"/>
            <a:ext cx="1443567" cy="422256"/>
          </a:xfrm>
          <a:prstGeom prst="roundRect">
            <a:avLst>
              <a:gd name="adj" fmla="val 50000"/>
            </a:avLst>
          </a:prstGeom>
          <a:solidFill>
            <a:schemeClr val="bg1">
              <a:lumMod val="95000"/>
            </a:schemeClr>
          </a:solidFill>
          <a:ln>
            <a:noFill/>
          </a:ln>
          <a:effectLst>
            <a:outerShdw blurRad="152400" dist="114300" dir="5400000" algn="t" rotWithShape="0">
              <a:schemeClr val="bg2">
                <a:lumMod val="1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22" name="TextBox 21">
            <a:extLst>
              <a:ext uri="{FF2B5EF4-FFF2-40B4-BE49-F238E27FC236}">
                <a16:creationId xmlns:a16="http://schemas.microsoft.com/office/drawing/2014/main" id="{49891359-AA43-564E-AF05-A1F2CBE0D555}"/>
              </a:ext>
            </a:extLst>
          </p:cNvPr>
          <p:cNvSpPr txBox="1"/>
          <p:nvPr userDrawn="1"/>
        </p:nvSpPr>
        <p:spPr>
          <a:xfrm>
            <a:off x="5374217" y="5306419"/>
            <a:ext cx="1443567" cy="246221"/>
          </a:xfrm>
          <a:prstGeom prst="rect">
            <a:avLst/>
          </a:prstGeom>
          <a:noFill/>
        </p:spPr>
        <p:txBody>
          <a:bodyPr wrap="square" rtlCol="0">
            <a:spAutoFit/>
          </a:bodyPr>
          <a:lstStyle/>
          <a:p>
            <a:pPr algn="ctr"/>
            <a:r>
              <a:rPr lang="en-US" sz="1000" dirty="0">
                <a:gradFill>
                  <a:gsLst>
                    <a:gs pos="0">
                      <a:srgbClr val="083D6E"/>
                    </a:gs>
                    <a:gs pos="100000">
                      <a:srgbClr val="086CAA"/>
                    </a:gs>
                  </a:gsLst>
                  <a:lin ang="15530121" scaled="0"/>
                </a:gradFill>
                <a:latin typeface="Roboto Medium" panose="02000000000000000000" pitchFamily="2" charset="0"/>
                <a:ea typeface="Roboto Medium" panose="02000000000000000000" pitchFamily="2" charset="0"/>
                <a:cs typeface="Cardo" panose="02020600000000000000" pitchFamily="18" charset="-79"/>
              </a:rPr>
              <a:t>PER MONTH</a:t>
            </a:r>
            <a:endParaRPr lang="ru-RU" sz="1000" dirty="0">
              <a:gradFill>
                <a:gsLst>
                  <a:gs pos="0">
                    <a:srgbClr val="083D6E"/>
                  </a:gs>
                  <a:gs pos="100000">
                    <a:srgbClr val="086CAA"/>
                  </a:gs>
                </a:gsLst>
                <a:lin ang="15530121" scaled="0"/>
              </a:gradFill>
              <a:latin typeface="Roboto Medium" panose="02000000000000000000" pitchFamily="2" charset="0"/>
              <a:ea typeface="Roboto Medium" panose="02000000000000000000" pitchFamily="2" charset="0"/>
              <a:cs typeface="Cardo" panose="02020600000000000000" pitchFamily="18" charset="-79"/>
            </a:endParaRPr>
          </a:p>
        </p:txBody>
      </p:sp>
      <p:sp>
        <p:nvSpPr>
          <p:cNvPr id="25" name="Скругленный прямоугольник 22">
            <a:extLst>
              <a:ext uri="{FF2B5EF4-FFF2-40B4-BE49-F238E27FC236}">
                <a16:creationId xmlns:a16="http://schemas.microsoft.com/office/drawing/2014/main" id="{21BF73BF-D375-124D-9F9C-581E3EC0C6F5}"/>
              </a:ext>
            </a:extLst>
          </p:cNvPr>
          <p:cNvSpPr/>
          <p:nvPr userDrawn="1"/>
        </p:nvSpPr>
        <p:spPr>
          <a:xfrm>
            <a:off x="8630735" y="5215676"/>
            <a:ext cx="1443567" cy="422256"/>
          </a:xfrm>
          <a:prstGeom prst="roundRect">
            <a:avLst>
              <a:gd name="adj" fmla="val 50000"/>
            </a:avLst>
          </a:prstGeom>
          <a:gradFill>
            <a:gsLst>
              <a:gs pos="0">
                <a:srgbClr val="083D6E"/>
              </a:gs>
              <a:gs pos="100000">
                <a:srgbClr val="086CAA"/>
              </a:gs>
            </a:gsLst>
            <a:lin ang="15530121" scaled="0"/>
          </a:gradFill>
          <a:ln>
            <a:noFill/>
          </a:ln>
          <a:effectLst>
            <a:outerShdw blurRad="152400" dist="114300" dir="5400000" algn="t" rotWithShape="0">
              <a:schemeClr val="bg2">
                <a:lumMod val="1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26" name="TextBox 25">
            <a:extLst>
              <a:ext uri="{FF2B5EF4-FFF2-40B4-BE49-F238E27FC236}">
                <a16:creationId xmlns:a16="http://schemas.microsoft.com/office/drawing/2014/main" id="{75074C42-3179-8043-BD15-30F88F6C7960}"/>
              </a:ext>
            </a:extLst>
          </p:cNvPr>
          <p:cNvSpPr txBox="1"/>
          <p:nvPr userDrawn="1"/>
        </p:nvSpPr>
        <p:spPr>
          <a:xfrm>
            <a:off x="8630735" y="5306419"/>
            <a:ext cx="1443567" cy="246221"/>
          </a:xfrm>
          <a:prstGeom prst="rect">
            <a:avLst/>
          </a:prstGeom>
          <a:noFill/>
        </p:spPr>
        <p:txBody>
          <a:bodyPr wrap="square" rtlCol="0">
            <a:spAutoFit/>
          </a:bodyPr>
          <a:lstStyle/>
          <a:p>
            <a:pPr algn="ctr"/>
            <a:r>
              <a:rPr lang="en-US" sz="1000" dirty="0">
                <a:solidFill>
                  <a:schemeClr val="bg1"/>
                </a:solidFill>
                <a:latin typeface="Roboto Medium" panose="02000000000000000000" pitchFamily="2" charset="0"/>
                <a:ea typeface="Roboto Medium" panose="02000000000000000000" pitchFamily="2" charset="0"/>
                <a:cs typeface="Cardo" panose="02020600000000000000" pitchFamily="18" charset="-79"/>
              </a:rPr>
              <a:t>PER MONTH</a:t>
            </a:r>
            <a:endParaRPr lang="ru-RU" sz="1000" dirty="0">
              <a:solidFill>
                <a:schemeClr val="bg1"/>
              </a:solidFill>
              <a:latin typeface="Roboto Medium" panose="02000000000000000000" pitchFamily="2" charset="0"/>
              <a:ea typeface="Roboto Medium" panose="02000000000000000000" pitchFamily="2" charset="0"/>
              <a:cs typeface="Cardo" panose="02020600000000000000" pitchFamily="18" charset="-79"/>
            </a:endParaRPr>
          </a:p>
        </p:txBody>
      </p:sp>
      <p:sp>
        <p:nvSpPr>
          <p:cNvPr id="27" name="Text Placeholder 14">
            <a:extLst>
              <a:ext uri="{FF2B5EF4-FFF2-40B4-BE49-F238E27FC236}">
                <a16:creationId xmlns:a16="http://schemas.microsoft.com/office/drawing/2014/main" id="{8C174029-F46B-1643-A8C0-EE72C5630926}"/>
              </a:ext>
            </a:extLst>
          </p:cNvPr>
          <p:cNvSpPr>
            <a:spLocks noGrp="1"/>
          </p:cNvSpPr>
          <p:nvPr>
            <p:ph type="body" sz="quarter" idx="22" hasCustomPrompt="1"/>
          </p:nvPr>
        </p:nvSpPr>
        <p:spPr>
          <a:xfrm>
            <a:off x="1584251" y="1575102"/>
            <a:ext cx="9125024" cy="733393"/>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28" name="Text Placeholder 14">
            <a:extLst>
              <a:ext uri="{FF2B5EF4-FFF2-40B4-BE49-F238E27FC236}">
                <a16:creationId xmlns:a16="http://schemas.microsoft.com/office/drawing/2014/main" id="{A5EEA80E-9A30-A04F-BE40-8B3E6AF209D0}"/>
              </a:ext>
            </a:extLst>
          </p:cNvPr>
          <p:cNvSpPr>
            <a:spLocks noGrp="1"/>
          </p:cNvSpPr>
          <p:nvPr>
            <p:ph type="body" sz="quarter" idx="23" hasCustomPrompt="1"/>
          </p:nvPr>
        </p:nvSpPr>
        <p:spPr>
          <a:xfrm>
            <a:off x="1379694" y="2827542"/>
            <a:ext cx="2881477"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Title goes here</a:t>
            </a:r>
          </a:p>
        </p:txBody>
      </p:sp>
      <p:sp>
        <p:nvSpPr>
          <p:cNvPr id="29" name="Text Placeholder 14">
            <a:extLst>
              <a:ext uri="{FF2B5EF4-FFF2-40B4-BE49-F238E27FC236}">
                <a16:creationId xmlns:a16="http://schemas.microsoft.com/office/drawing/2014/main" id="{09FC1677-2379-AB45-AAFF-1C8A8EB48B28}"/>
              </a:ext>
            </a:extLst>
          </p:cNvPr>
          <p:cNvSpPr>
            <a:spLocks noGrp="1"/>
          </p:cNvSpPr>
          <p:nvPr>
            <p:ph type="body" sz="quarter" idx="24" hasCustomPrompt="1"/>
          </p:nvPr>
        </p:nvSpPr>
        <p:spPr>
          <a:xfrm>
            <a:off x="7911779" y="2827542"/>
            <a:ext cx="2881477"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Title goes here</a:t>
            </a:r>
          </a:p>
        </p:txBody>
      </p:sp>
      <p:sp>
        <p:nvSpPr>
          <p:cNvPr id="30" name="Text Placeholder 14">
            <a:extLst>
              <a:ext uri="{FF2B5EF4-FFF2-40B4-BE49-F238E27FC236}">
                <a16:creationId xmlns:a16="http://schemas.microsoft.com/office/drawing/2014/main" id="{EA0E36FC-E115-B249-82BE-28CAB6C61D9B}"/>
              </a:ext>
            </a:extLst>
          </p:cNvPr>
          <p:cNvSpPr>
            <a:spLocks noGrp="1"/>
          </p:cNvSpPr>
          <p:nvPr>
            <p:ph type="body" sz="quarter" idx="25" hasCustomPrompt="1"/>
          </p:nvPr>
        </p:nvSpPr>
        <p:spPr>
          <a:xfrm>
            <a:off x="4661621" y="2827542"/>
            <a:ext cx="2881477" cy="446376"/>
          </a:xfrm>
          <a:prstGeom prst="rect">
            <a:avLst/>
          </a:prstGeom>
        </p:spPr>
        <p:txBody>
          <a:bodyPr/>
          <a:lstStyle>
            <a:lvl1pPr marL="0" indent="0" algn="ctr">
              <a:buNone/>
              <a:defRPr sz="1600" b="0" i="0">
                <a:solidFill>
                  <a:schemeClr val="bg1"/>
                </a:solidFill>
                <a:latin typeface="Roboto" panose="02000000000000000000" pitchFamily="2" charset="0"/>
                <a:ea typeface="Roboto" panose="02000000000000000000" pitchFamily="2" charset="0"/>
              </a:defRPr>
            </a:lvl1pPr>
          </a:lstStyle>
          <a:p>
            <a:pPr lvl="0"/>
            <a:r>
              <a:rPr lang="en-US" dirty="0"/>
              <a:t>Title goes here</a:t>
            </a:r>
          </a:p>
        </p:txBody>
      </p:sp>
      <p:sp>
        <p:nvSpPr>
          <p:cNvPr id="31" name="Text Placeholder 14">
            <a:extLst>
              <a:ext uri="{FF2B5EF4-FFF2-40B4-BE49-F238E27FC236}">
                <a16:creationId xmlns:a16="http://schemas.microsoft.com/office/drawing/2014/main" id="{A99A5765-319F-4947-A8AE-8A6B22948D6A}"/>
              </a:ext>
            </a:extLst>
          </p:cNvPr>
          <p:cNvSpPr>
            <a:spLocks noGrp="1"/>
          </p:cNvSpPr>
          <p:nvPr>
            <p:ph type="body" sz="quarter" idx="26" hasCustomPrompt="1"/>
          </p:nvPr>
        </p:nvSpPr>
        <p:spPr>
          <a:xfrm>
            <a:off x="1398548" y="3516278"/>
            <a:ext cx="2881477" cy="581268"/>
          </a:xfrm>
          <a:prstGeom prst="rect">
            <a:avLst/>
          </a:prstGeom>
        </p:spPr>
        <p:txBody>
          <a:bodyPr/>
          <a:lstStyle>
            <a:lvl1pPr marL="0" indent="0" algn="ctr">
              <a:buNone/>
              <a:defRPr sz="4000" b="1" i="0">
                <a:gradFill>
                  <a:gsLst>
                    <a:gs pos="0">
                      <a:srgbClr val="083D6E"/>
                    </a:gs>
                    <a:gs pos="100000">
                      <a:srgbClr val="086CAA"/>
                    </a:gs>
                  </a:gsLst>
                  <a:lin ang="10800000" scaled="1"/>
                </a:gradFill>
                <a:latin typeface="Roboto" panose="02000000000000000000" pitchFamily="2" charset="0"/>
                <a:ea typeface="Roboto" panose="02000000000000000000" pitchFamily="2" charset="0"/>
              </a:defRPr>
            </a:lvl1pPr>
          </a:lstStyle>
          <a:p>
            <a:pPr lvl="0"/>
            <a:r>
              <a:rPr lang="en-US" dirty="0"/>
              <a:t>$999</a:t>
            </a:r>
          </a:p>
        </p:txBody>
      </p:sp>
      <p:sp>
        <p:nvSpPr>
          <p:cNvPr id="32" name="Text Placeholder 14">
            <a:extLst>
              <a:ext uri="{FF2B5EF4-FFF2-40B4-BE49-F238E27FC236}">
                <a16:creationId xmlns:a16="http://schemas.microsoft.com/office/drawing/2014/main" id="{67AF5168-1CC7-1340-8576-B9A33CB83F8D}"/>
              </a:ext>
            </a:extLst>
          </p:cNvPr>
          <p:cNvSpPr>
            <a:spLocks noGrp="1"/>
          </p:cNvSpPr>
          <p:nvPr>
            <p:ph type="body" sz="quarter" idx="27" hasCustomPrompt="1"/>
          </p:nvPr>
        </p:nvSpPr>
        <p:spPr>
          <a:xfrm>
            <a:off x="7929468" y="3516278"/>
            <a:ext cx="2881477" cy="581268"/>
          </a:xfrm>
          <a:prstGeom prst="rect">
            <a:avLst/>
          </a:prstGeom>
        </p:spPr>
        <p:txBody>
          <a:bodyPr/>
          <a:lstStyle>
            <a:lvl1pPr marL="0" indent="0" algn="ctr">
              <a:buNone/>
              <a:defRPr sz="4000" b="1" i="0">
                <a:gradFill>
                  <a:gsLst>
                    <a:gs pos="0">
                      <a:srgbClr val="083D6E"/>
                    </a:gs>
                    <a:gs pos="100000">
                      <a:srgbClr val="086CAA"/>
                    </a:gs>
                  </a:gsLst>
                  <a:lin ang="10800000" scaled="1"/>
                </a:gradFill>
                <a:latin typeface="Roboto" panose="02000000000000000000" pitchFamily="2" charset="0"/>
                <a:ea typeface="Roboto" panose="02000000000000000000" pitchFamily="2" charset="0"/>
              </a:defRPr>
            </a:lvl1pPr>
          </a:lstStyle>
          <a:p>
            <a:pPr lvl="0"/>
            <a:r>
              <a:rPr lang="en-US" dirty="0"/>
              <a:t>$999</a:t>
            </a:r>
          </a:p>
        </p:txBody>
      </p:sp>
      <p:sp>
        <p:nvSpPr>
          <p:cNvPr id="33" name="Text Placeholder 14">
            <a:extLst>
              <a:ext uri="{FF2B5EF4-FFF2-40B4-BE49-F238E27FC236}">
                <a16:creationId xmlns:a16="http://schemas.microsoft.com/office/drawing/2014/main" id="{C9AEAF81-4463-EB46-9BE8-FB9AB1CA49ED}"/>
              </a:ext>
            </a:extLst>
          </p:cNvPr>
          <p:cNvSpPr>
            <a:spLocks noGrp="1"/>
          </p:cNvSpPr>
          <p:nvPr>
            <p:ph type="body" sz="quarter" idx="28" hasCustomPrompt="1"/>
          </p:nvPr>
        </p:nvSpPr>
        <p:spPr>
          <a:xfrm>
            <a:off x="4663871" y="3518758"/>
            <a:ext cx="2881477" cy="581268"/>
          </a:xfrm>
          <a:prstGeom prst="rect">
            <a:avLst/>
          </a:prstGeom>
        </p:spPr>
        <p:txBody>
          <a:bodyPr/>
          <a:lstStyle>
            <a:lvl1pPr marL="0" indent="0" algn="ctr">
              <a:buNone/>
              <a:defRPr sz="4000" b="1" i="0">
                <a:solidFill>
                  <a:schemeClr val="bg1"/>
                </a:solidFill>
                <a:latin typeface="Roboto" panose="02000000000000000000" pitchFamily="2" charset="0"/>
                <a:ea typeface="Roboto" panose="02000000000000000000" pitchFamily="2" charset="0"/>
              </a:defRPr>
            </a:lvl1pPr>
          </a:lstStyle>
          <a:p>
            <a:pPr lvl="0"/>
            <a:r>
              <a:rPr lang="en-US" dirty="0"/>
              <a:t>$999</a:t>
            </a:r>
          </a:p>
        </p:txBody>
      </p:sp>
      <p:sp>
        <p:nvSpPr>
          <p:cNvPr id="34" name="Text Placeholder 14">
            <a:extLst>
              <a:ext uri="{FF2B5EF4-FFF2-40B4-BE49-F238E27FC236}">
                <a16:creationId xmlns:a16="http://schemas.microsoft.com/office/drawing/2014/main" id="{A4146D60-55E3-0948-B06B-CF9D27EAE518}"/>
              </a:ext>
            </a:extLst>
          </p:cNvPr>
          <p:cNvSpPr>
            <a:spLocks noGrp="1"/>
          </p:cNvSpPr>
          <p:nvPr>
            <p:ph type="body" sz="quarter" idx="29" hasCustomPrompt="1"/>
          </p:nvPr>
        </p:nvSpPr>
        <p:spPr>
          <a:xfrm>
            <a:off x="2002736" y="4289914"/>
            <a:ext cx="1644502" cy="733393"/>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35" name="Text Placeholder 14">
            <a:extLst>
              <a:ext uri="{FF2B5EF4-FFF2-40B4-BE49-F238E27FC236}">
                <a16:creationId xmlns:a16="http://schemas.microsoft.com/office/drawing/2014/main" id="{93B5E180-3A29-8848-AD0E-02DDE44B7042}"/>
              </a:ext>
            </a:extLst>
          </p:cNvPr>
          <p:cNvSpPr>
            <a:spLocks noGrp="1"/>
          </p:cNvSpPr>
          <p:nvPr>
            <p:ph type="body" sz="quarter" idx="30" hasCustomPrompt="1"/>
          </p:nvPr>
        </p:nvSpPr>
        <p:spPr>
          <a:xfrm>
            <a:off x="5280108" y="4289914"/>
            <a:ext cx="1644502" cy="733393"/>
          </a:xfrm>
          <a:prstGeom prst="rect">
            <a:avLst/>
          </a:prstGeom>
        </p:spPr>
        <p:txBody>
          <a:bodyPr/>
          <a:lstStyle>
            <a:lvl1pPr marL="0" indent="0" algn="ctr">
              <a:buClr>
                <a:srgbClr val="0087BB"/>
              </a:buClr>
              <a:buFontTx/>
              <a:buNone/>
              <a:defRPr sz="1200" b="0" i="0">
                <a:solidFill>
                  <a:schemeClr val="bg1"/>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36" name="Text Placeholder 14">
            <a:extLst>
              <a:ext uri="{FF2B5EF4-FFF2-40B4-BE49-F238E27FC236}">
                <a16:creationId xmlns:a16="http://schemas.microsoft.com/office/drawing/2014/main" id="{538CF6D2-F20F-0442-9632-2DAD79604CDF}"/>
              </a:ext>
            </a:extLst>
          </p:cNvPr>
          <p:cNvSpPr>
            <a:spLocks noGrp="1"/>
          </p:cNvSpPr>
          <p:nvPr>
            <p:ph type="body" sz="quarter" idx="31" hasCustomPrompt="1"/>
          </p:nvPr>
        </p:nvSpPr>
        <p:spPr>
          <a:xfrm>
            <a:off x="8530266" y="4289202"/>
            <a:ext cx="1644502" cy="733393"/>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Tree>
    <p:extLst>
      <p:ext uri="{BB962C8B-B14F-4D97-AF65-F5344CB8AC3E}">
        <p14:creationId xmlns:p14="http://schemas.microsoft.com/office/powerpoint/2010/main" val="2515693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fographic layout1">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07B7077-1EAE-784D-8BEB-89D50360883B}"/>
              </a:ext>
            </a:extLst>
          </p:cNvPr>
          <p:cNvSpPr>
            <a:spLocks noGrp="1"/>
          </p:cNvSpPr>
          <p:nvPr>
            <p:ph type="sldNum" sz="quarter" idx="12"/>
          </p:nvPr>
        </p:nvSpPr>
        <p:spPr/>
        <p:txBody>
          <a:bodyPr/>
          <a:lstStyle/>
          <a:p>
            <a:fld id="{C40ACF3B-1586-2842-B450-96BEFA52125C}" type="slidenum">
              <a:rPr lang="en-US" smtClean="0"/>
              <a:t>‹#›</a:t>
            </a:fld>
            <a:endParaRPr lang="en-US"/>
          </a:p>
        </p:txBody>
      </p:sp>
      <p:cxnSp>
        <p:nvCxnSpPr>
          <p:cNvPr id="6" name="Straight Connector 5">
            <a:extLst>
              <a:ext uri="{FF2B5EF4-FFF2-40B4-BE49-F238E27FC236}">
                <a16:creationId xmlns:a16="http://schemas.microsoft.com/office/drawing/2014/main" id="{D2D096EE-70F1-294F-8938-6AB2E314CC22}"/>
              </a:ext>
            </a:extLst>
          </p:cNvPr>
          <p:cNvCxnSpPr/>
          <p:nvPr userDrawn="1"/>
        </p:nvCxnSpPr>
        <p:spPr>
          <a:xfrm>
            <a:off x="5746446" y="1342455"/>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347E3B63-AA1A-5F40-8F20-0DCA1F3A77E5}"/>
              </a:ext>
            </a:extLst>
          </p:cNvPr>
          <p:cNvSpPr>
            <a:spLocks noGrp="1"/>
          </p:cNvSpPr>
          <p:nvPr>
            <p:ph type="title" hasCustomPrompt="1"/>
          </p:nvPr>
        </p:nvSpPr>
        <p:spPr>
          <a:xfrm>
            <a:off x="3171131" y="376115"/>
            <a:ext cx="5835731"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PROCESS INFOGRAPHIC</a:t>
            </a:r>
            <a:endParaRPr lang="en-US" dirty="0"/>
          </a:p>
        </p:txBody>
      </p:sp>
      <p:sp>
        <p:nvSpPr>
          <p:cNvPr id="8" name="Text Placeholder 14">
            <a:extLst>
              <a:ext uri="{FF2B5EF4-FFF2-40B4-BE49-F238E27FC236}">
                <a16:creationId xmlns:a16="http://schemas.microsoft.com/office/drawing/2014/main" id="{F585A7D9-C1E3-E341-B1D0-7FACE1982E96}"/>
              </a:ext>
            </a:extLst>
          </p:cNvPr>
          <p:cNvSpPr>
            <a:spLocks noGrp="1"/>
          </p:cNvSpPr>
          <p:nvPr>
            <p:ph type="body" sz="quarter" idx="14" hasCustomPrompt="1"/>
          </p:nvPr>
        </p:nvSpPr>
        <p:spPr>
          <a:xfrm>
            <a:off x="4106442" y="950871"/>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cxnSp>
        <p:nvCxnSpPr>
          <p:cNvPr id="9" name="Curved Connector 8">
            <a:extLst>
              <a:ext uri="{FF2B5EF4-FFF2-40B4-BE49-F238E27FC236}">
                <a16:creationId xmlns:a16="http://schemas.microsoft.com/office/drawing/2014/main" id="{AF925784-D2CF-9246-A03E-348CB988322A}"/>
              </a:ext>
            </a:extLst>
          </p:cNvPr>
          <p:cNvCxnSpPr/>
          <p:nvPr userDrawn="1"/>
        </p:nvCxnSpPr>
        <p:spPr>
          <a:xfrm>
            <a:off x="1959776" y="3642458"/>
            <a:ext cx="832605" cy="586643"/>
          </a:xfrm>
          <a:prstGeom prst="curvedConnector3">
            <a:avLst>
              <a:gd name="adj1" fmla="val 53051"/>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 name="Curved Connector 9">
            <a:extLst>
              <a:ext uri="{FF2B5EF4-FFF2-40B4-BE49-F238E27FC236}">
                <a16:creationId xmlns:a16="http://schemas.microsoft.com/office/drawing/2014/main" id="{D2904EAF-860D-4E4F-82D2-A6038B35915C}"/>
              </a:ext>
            </a:extLst>
          </p:cNvPr>
          <p:cNvCxnSpPr>
            <a:stCxn id="13" idx="6"/>
          </p:cNvCxnSpPr>
          <p:nvPr userDrawn="1"/>
        </p:nvCxnSpPr>
        <p:spPr>
          <a:xfrm>
            <a:off x="5529598" y="3154729"/>
            <a:ext cx="1386743" cy="1004010"/>
          </a:xfrm>
          <a:prstGeom prst="curvedConnector3">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1A187EE0-B55F-314E-BF05-8CD79566F262}"/>
              </a:ext>
            </a:extLst>
          </p:cNvPr>
          <p:cNvSpPr/>
          <p:nvPr userDrawn="1"/>
        </p:nvSpPr>
        <p:spPr>
          <a:xfrm>
            <a:off x="8950783" y="2552700"/>
            <a:ext cx="975458" cy="975458"/>
          </a:xfrm>
          <a:prstGeom prst="ellipse">
            <a:avLst/>
          </a:prstGeom>
          <a:solidFill>
            <a:schemeClr val="bg1"/>
          </a:solidFill>
          <a:ln>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12" name="Oval 11">
            <a:extLst>
              <a:ext uri="{FF2B5EF4-FFF2-40B4-BE49-F238E27FC236}">
                <a16:creationId xmlns:a16="http://schemas.microsoft.com/office/drawing/2014/main" id="{8DA56AA2-8912-C54D-A22D-9FC0176A624D}"/>
              </a:ext>
            </a:extLst>
          </p:cNvPr>
          <p:cNvSpPr/>
          <p:nvPr userDrawn="1"/>
        </p:nvSpPr>
        <p:spPr>
          <a:xfrm>
            <a:off x="6916341" y="3528158"/>
            <a:ext cx="975458" cy="975458"/>
          </a:xfrm>
          <a:prstGeom prst="ellipse">
            <a:avLst/>
          </a:prstGeom>
          <a:solidFill>
            <a:schemeClr val="bg1"/>
          </a:solidFill>
          <a:ln>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13" name="Oval 12">
            <a:extLst>
              <a:ext uri="{FF2B5EF4-FFF2-40B4-BE49-F238E27FC236}">
                <a16:creationId xmlns:a16="http://schemas.microsoft.com/office/drawing/2014/main" id="{61A14D12-D799-9248-9313-EEC41D83EA26}"/>
              </a:ext>
            </a:extLst>
          </p:cNvPr>
          <p:cNvSpPr/>
          <p:nvPr userDrawn="1"/>
        </p:nvSpPr>
        <p:spPr>
          <a:xfrm>
            <a:off x="4554141" y="2667000"/>
            <a:ext cx="975458" cy="975458"/>
          </a:xfrm>
          <a:prstGeom prst="ellipse">
            <a:avLst/>
          </a:prstGeom>
          <a:solidFill>
            <a:schemeClr val="bg1"/>
          </a:solidFill>
          <a:ln>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14" name="Oval 13">
            <a:extLst>
              <a:ext uri="{FF2B5EF4-FFF2-40B4-BE49-F238E27FC236}">
                <a16:creationId xmlns:a16="http://schemas.microsoft.com/office/drawing/2014/main" id="{83B9A308-750E-B84B-916B-8AB862464DED}"/>
              </a:ext>
            </a:extLst>
          </p:cNvPr>
          <p:cNvSpPr/>
          <p:nvPr userDrawn="1"/>
        </p:nvSpPr>
        <p:spPr>
          <a:xfrm>
            <a:off x="2763441" y="4015886"/>
            <a:ext cx="975458" cy="975458"/>
          </a:xfrm>
          <a:prstGeom prst="ellipse">
            <a:avLst/>
          </a:prstGeom>
          <a:noFill/>
          <a:ln>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15" name="Oval 14">
            <a:extLst>
              <a:ext uri="{FF2B5EF4-FFF2-40B4-BE49-F238E27FC236}">
                <a16:creationId xmlns:a16="http://schemas.microsoft.com/office/drawing/2014/main" id="{CB5D7C30-D1DF-7F45-A79E-F64113BBF08E}"/>
              </a:ext>
            </a:extLst>
          </p:cNvPr>
          <p:cNvSpPr/>
          <p:nvPr userDrawn="1"/>
        </p:nvSpPr>
        <p:spPr>
          <a:xfrm>
            <a:off x="1205126" y="2781300"/>
            <a:ext cx="975458" cy="975458"/>
          </a:xfrm>
          <a:prstGeom prst="ellipse">
            <a:avLst/>
          </a:prstGeom>
          <a:solidFill>
            <a:schemeClr val="bg1"/>
          </a:solidFill>
          <a:ln>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cxnSp>
        <p:nvCxnSpPr>
          <p:cNvPr id="16" name="Curved Connector 15">
            <a:extLst>
              <a:ext uri="{FF2B5EF4-FFF2-40B4-BE49-F238E27FC236}">
                <a16:creationId xmlns:a16="http://schemas.microsoft.com/office/drawing/2014/main" id="{A03F89ED-A872-514E-94FC-11E80DC0F0A6}"/>
              </a:ext>
            </a:extLst>
          </p:cNvPr>
          <p:cNvCxnSpPr>
            <a:stCxn id="15" idx="1"/>
          </p:cNvCxnSpPr>
          <p:nvPr userDrawn="1"/>
        </p:nvCxnSpPr>
        <p:spPr>
          <a:xfrm rot="16200000" flipV="1">
            <a:off x="420546" y="1996720"/>
            <a:ext cx="508474" cy="1346392"/>
          </a:xfrm>
          <a:prstGeom prst="curvedConnector2">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Curved Connector 16">
            <a:extLst>
              <a:ext uri="{FF2B5EF4-FFF2-40B4-BE49-F238E27FC236}">
                <a16:creationId xmlns:a16="http://schemas.microsoft.com/office/drawing/2014/main" id="{46FF376B-85C5-854F-A0EE-A10205848E6F}"/>
              </a:ext>
            </a:extLst>
          </p:cNvPr>
          <p:cNvCxnSpPr>
            <a:endCxn id="13" idx="3"/>
          </p:cNvCxnSpPr>
          <p:nvPr userDrawn="1"/>
        </p:nvCxnSpPr>
        <p:spPr>
          <a:xfrm flipV="1">
            <a:off x="3738898" y="3499605"/>
            <a:ext cx="958095" cy="817296"/>
          </a:xfrm>
          <a:prstGeom prst="curvedConnector2">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Curved Connector 17">
            <a:extLst>
              <a:ext uri="{FF2B5EF4-FFF2-40B4-BE49-F238E27FC236}">
                <a16:creationId xmlns:a16="http://schemas.microsoft.com/office/drawing/2014/main" id="{65DAC597-3C30-A247-9CC6-2F61677D7917}"/>
              </a:ext>
            </a:extLst>
          </p:cNvPr>
          <p:cNvCxnSpPr>
            <a:endCxn id="11" idx="4"/>
          </p:cNvCxnSpPr>
          <p:nvPr userDrawn="1"/>
        </p:nvCxnSpPr>
        <p:spPr>
          <a:xfrm flipV="1">
            <a:off x="7891798" y="3528158"/>
            <a:ext cx="1546714" cy="407621"/>
          </a:xfrm>
          <a:prstGeom prst="curvedConnector2">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 name="Curved Connector 18">
            <a:extLst>
              <a:ext uri="{FF2B5EF4-FFF2-40B4-BE49-F238E27FC236}">
                <a16:creationId xmlns:a16="http://schemas.microsoft.com/office/drawing/2014/main" id="{66336109-FE37-254D-962B-BB5D4B0A5E26}"/>
              </a:ext>
            </a:extLst>
          </p:cNvPr>
          <p:cNvCxnSpPr>
            <a:stCxn id="11" idx="7"/>
          </p:cNvCxnSpPr>
          <p:nvPr userDrawn="1"/>
        </p:nvCxnSpPr>
        <p:spPr>
          <a:xfrm rot="5400000" flipH="1" flipV="1">
            <a:off x="9793768" y="2151796"/>
            <a:ext cx="533377" cy="554138"/>
          </a:xfrm>
          <a:prstGeom prst="curvedConnector2">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61668102-43A3-E048-B449-C188FA50FF3F}"/>
              </a:ext>
            </a:extLst>
          </p:cNvPr>
          <p:cNvSpPr/>
          <p:nvPr userDrawn="1"/>
        </p:nvSpPr>
        <p:spPr>
          <a:xfrm>
            <a:off x="1308517" y="2888022"/>
            <a:ext cx="781412" cy="781412"/>
          </a:xfrm>
          <a:prstGeom prst="ellipse">
            <a:avLst/>
          </a:prstGeom>
          <a:gradFill>
            <a:gsLst>
              <a:gs pos="13000">
                <a:srgbClr val="083D6E"/>
              </a:gs>
              <a:gs pos="100000">
                <a:srgbClr val="086CAA"/>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1" name="Oval 20">
            <a:extLst>
              <a:ext uri="{FF2B5EF4-FFF2-40B4-BE49-F238E27FC236}">
                <a16:creationId xmlns:a16="http://schemas.microsoft.com/office/drawing/2014/main" id="{16A03B2E-F852-D547-A579-CB924958D856}"/>
              </a:ext>
            </a:extLst>
          </p:cNvPr>
          <p:cNvSpPr/>
          <p:nvPr userDrawn="1"/>
        </p:nvSpPr>
        <p:spPr>
          <a:xfrm>
            <a:off x="2870086" y="4120748"/>
            <a:ext cx="781412" cy="781412"/>
          </a:xfrm>
          <a:prstGeom prst="ellipse">
            <a:avLst/>
          </a:prstGeom>
          <a:gradFill>
            <a:gsLst>
              <a:gs pos="13000">
                <a:srgbClr val="083D6E"/>
              </a:gs>
              <a:gs pos="100000">
                <a:srgbClr val="086CAA"/>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2" name="Oval 21">
            <a:extLst>
              <a:ext uri="{FF2B5EF4-FFF2-40B4-BE49-F238E27FC236}">
                <a16:creationId xmlns:a16="http://schemas.microsoft.com/office/drawing/2014/main" id="{1466DB9E-005B-3149-9DE4-1A3653C28141}"/>
              </a:ext>
            </a:extLst>
          </p:cNvPr>
          <p:cNvSpPr/>
          <p:nvPr userDrawn="1"/>
        </p:nvSpPr>
        <p:spPr>
          <a:xfrm>
            <a:off x="4649583" y="2773149"/>
            <a:ext cx="781412" cy="781412"/>
          </a:xfrm>
          <a:prstGeom prst="ellipse">
            <a:avLst/>
          </a:prstGeom>
          <a:gradFill>
            <a:gsLst>
              <a:gs pos="13000">
                <a:srgbClr val="083D6E"/>
              </a:gs>
              <a:gs pos="100000">
                <a:srgbClr val="086CAA"/>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3" name="Oval 22">
            <a:extLst>
              <a:ext uri="{FF2B5EF4-FFF2-40B4-BE49-F238E27FC236}">
                <a16:creationId xmlns:a16="http://schemas.microsoft.com/office/drawing/2014/main" id="{DB1005C7-DC7E-F94B-B599-EFE2D815D2F2}"/>
              </a:ext>
            </a:extLst>
          </p:cNvPr>
          <p:cNvSpPr/>
          <p:nvPr userDrawn="1"/>
        </p:nvSpPr>
        <p:spPr>
          <a:xfrm>
            <a:off x="7026528" y="3647967"/>
            <a:ext cx="781412" cy="781412"/>
          </a:xfrm>
          <a:prstGeom prst="ellipse">
            <a:avLst/>
          </a:prstGeom>
          <a:gradFill>
            <a:gsLst>
              <a:gs pos="13000">
                <a:srgbClr val="083D6E"/>
              </a:gs>
              <a:gs pos="100000">
                <a:srgbClr val="086CAA"/>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4" name="Oval 23">
            <a:extLst>
              <a:ext uri="{FF2B5EF4-FFF2-40B4-BE49-F238E27FC236}">
                <a16:creationId xmlns:a16="http://schemas.microsoft.com/office/drawing/2014/main" id="{C016A5A1-2514-ED42-8F7E-EFCB3FD3A0C6}"/>
              </a:ext>
            </a:extLst>
          </p:cNvPr>
          <p:cNvSpPr/>
          <p:nvPr userDrawn="1"/>
        </p:nvSpPr>
        <p:spPr>
          <a:xfrm>
            <a:off x="9060970" y="2648565"/>
            <a:ext cx="781412" cy="781412"/>
          </a:xfrm>
          <a:prstGeom prst="ellipse">
            <a:avLst/>
          </a:prstGeom>
          <a:gradFill>
            <a:gsLst>
              <a:gs pos="13000">
                <a:srgbClr val="083D6E"/>
              </a:gs>
              <a:gs pos="100000">
                <a:srgbClr val="086CAA"/>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25" name="Group 24">
            <a:extLst>
              <a:ext uri="{FF2B5EF4-FFF2-40B4-BE49-F238E27FC236}">
                <a16:creationId xmlns:a16="http://schemas.microsoft.com/office/drawing/2014/main" id="{044B5BBF-4C87-744F-AF3C-04B2040ABC09}"/>
              </a:ext>
            </a:extLst>
          </p:cNvPr>
          <p:cNvGrpSpPr/>
          <p:nvPr userDrawn="1"/>
        </p:nvGrpSpPr>
        <p:grpSpPr>
          <a:xfrm>
            <a:off x="9926241" y="1104900"/>
            <a:ext cx="1771162" cy="1289050"/>
            <a:chOff x="11080750" y="2946400"/>
            <a:chExt cx="6578600" cy="4787900"/>
          </a:xfrm>
          <a:gradFill>
            <a:gsLst>
              <a:gs pos="13000">
                <a:srgbClr val="083D6E"/>
              </a:gs>
              <a:gs pos="100000">
                <a:srgbClr val="086CAA"/>
              </a:gs>
            </a:gsLst>
            <a:lin ang="2700000" scaled="1"/>
          </a:gradFill>
        </p:grpSpPr>
        <p:sp>
          <p:nvSpPr>
            <p:cNvPr id="26" name="Rectangle 7">
              <a:extLst>
                <a:ext uri="{FF2B5EF4-FFF2-40B4-BE49-F238E27FC236}">
                  <a16:creationId xmlns:a16="http://schemas.microsoft.com/office/drawing/2014/main" id="{2D2ED3E0-D4AE-4F4B-8DD5-5E8966C04B7E}"/>
                </a:ext>
              </a:extLst>
            </p:cNvPr>
            <p:cNvSpPr/>
            <p:nvPr/>
          </p:nvSpPr>
          <p:spPr>
            <a:xfrm>
              <a:off x="12846050" y="6324600"/>
              <a:ext cx="1549400" cy="1409700"/>
            </a:xfrm>
            <a:custGeom>
              <a:avLst/>
              <a:gdLst>
                <a:gd name="connsiteX0" fmla="*/ 0 w 1549400"/>
                <a:gd name="connsiteY0" fmla="*/ 0 h 1485900"/>
                <a:gd name="connsiteX1" fmla="*/ 1549400 w 1549400"/>
                <a:gd name="connsiteY1" fmla="*/ 0 h 1485900"/>
                <a:gd name="connsiteX2" fmla="*/ 1549400 w 1549400"/>
                <a:gd name="connsiteY2" fmla="*/ 1485900 h 1485900"/>
                <a:gd name="connsiteX3" fmla="*/ 0 w 1549400"/>
                <a:gd name="connsiteY3" fmla="*/ 1485900 h 1485900"/>
                <a:gd name="connsiteX4" fmla="*/ 0 w 1549400"/>
                <a:gd name="connsiteY4" fmla="*/ 0 h 1485900"/>
                <a:gd name="connsiteX0" fmla="*/ 0 w 1651000"/>
                <a:gd name="connsiteY0" fmla="*/ 0 h 1485900"/>
                <a:gd name="connsiteX1" fmla="*/ 1549400 w 1651000"/>
                <a:gd name="connsiteY1" fmla="*/ 0 h 1485900"/>
                <a:gd name="connsiteX2" fmla="*/ 1651000 w 1651000"/>
                <a:gd name="connsiteY2" fmla="*/ 495300 h 1485900"/>
                <a:gd name="connsiteX3" fmla="*/ 0 w 1651000"/>
                <a:gd name="connsiteY3" fmla="*/ 1485900 h 1485900"/>
                <a:gd name="connsiteX4" fmla="*/ 0 w 1651000"/>
                <a:gd name="connsiteY4" fmla="*/ 0 h 1485900"/>
                <a:gd name="connsiteX0" fmla="*/ 0 w 1651000"/>
                <a:gd name="connsiteY0" fmla="*/ 0 h 1409700"/>
                <a:gd name="connsiteX1" fmla="*/ 1549400 w 1651000"/>
                <a:gd name="connsiteY1" fmla="*/ 0 h 1409700"/>
                <a:gd name="connsiteX2" fmla="*/ 1651000 w 1651000"/>
                <a:gd name="connsiteY2" fmla="*/ 495300 h 1409700"/>
                <a:gd name="connsiteX3" fmla="*/ 266700 w 1651000"/>
                <a:gd name="connsiteY3" fmla="*/ 1409700 h 1409700"/>
                <a:gd name="connsiteX4" fmla="*/ 0 w 1651000"/>
                <a:gd name="connsiteY4" fmla="*/ 0 h 1409700"/>
                <a:gd name="connsiteX0" fmla="*/ 0 w 1549400"/>
                <a:gd name="connsiteY0" fmla="*/ 0 h 1409700"/>
                <a:gd name="connsiteX1" fmla="*/ 1549400 w 1549400"/>
                <a:gd name="connsiteY1" fmla="*/ 0 h 1409700"/>
                <a:gd name="connsiteX2" fmla="*/ 1485900 w 1549400"/>
                <a:gd name="connsiteY2" fmla="*/ 279400 h 1409700"/>
                <a:gd name="connsiteX3" fmla="*/ 266700 w 1549400"/>
                <a:gd name="connsiteY3" fmla="*/ 1409700 h 1409700"/>
                <a:gd name="connsiteX4" fmla="*/ 0 w 1549400"/>
                <a:gd name="connsiteY4" fmla="*/ 0 h 1409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409700">
                  <a:moveTo>
                    <a:pt x="0" y="0"/>
                  </a:moveTo>
                  <a:lnTo>
                    <a:pt x="1549400" y="0"/>
                  </a:lnTo>
                  <a:lnTo>
                    <a:pt x="1485900" y="279400"/>
                  </a:lnTo>
                  <a:lnTo>
                    <a:pt x="266700" y="1409700"/>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7" name="Isosceles Triangle 5">
              <a:extLst>
                <a:ext uri="{FF2B5EF4-FFF2-40B4-BE49-F238E27FC236}">
                  <a16:creationId xmlns:a16="http://schemas.microsoft.com/office/drawing/2014/main" id="{D390A420-3942-4B4A-AC77-4055164DB387}"/>
                </a:ext>
              </a:extLst>
            </p:cNvPr>
            <p:cNvSpPr/>
            <p:nvPr/>
          </p:nvSpPr>
          <p:spPr>
            <a:xfrm>
              <a:off x="11080750" y="2946400"/>
              <a:ext cx="6578600" cy="3340100"/>
            </a:xfrm>
            <a:custGeom>
              <a:avLst/>
              <a:gdLst>
                <a:gd name="connsiteX0" fmla="*/ 0 w 1524000"/>
                <a:gd name="connsiteY0" fmla="*/ 4876800 h 4876800"/>
                <a:gd name="connsiteX1" fmla="*/ 1524000 w 1524000"/>
                <a:gd name="connsiteY1" fmla="*/ 0 h 4876800"/>
                <a:gd name="connsiteX2" fmla="*/ 1524000 w 1524000"/>
                <a:gd name="connsiteY2" fmla="*/ 4876800 h 4876800"/>
                <a:gd name="connsiteX3" fmla="*/ 0 w 1524000"/>
                <a:gd name="connsiteY3" fmla="*/ 4876800 h 4876800"/>
                <a:gd name="connsiteX0" fmla="*/ 0 w 6400800"/>
                <a:gd name="connsiteY0" fmla="*/ 3911600 h 3911600"/>
                <a:gd name="connsiteX1" fmla="*/ 6400800 w 6400800"/>
                <a:gd name="connsiteY1" fmla="*/ 0 h 3911600"/>
                <a:gd name="connsiteX2" fmla="*/ 1524000 w 6400800"/>
                <a:gd name="connsiteY2" fmla="*/ 3911600 h 3911600"/>
                <a:gd name="connsiteX3" fmla="*/ 0 w 6400800"/>
                <a:gd name="connsiteY3" fmla="*/ 3911600 h 3911600"/>
                <a:gd name="connsiteX0" fmla="*/ 0 w 6400800"/>
                <a:gd name="connsiteY0" fmla="*/ 3911600 h 3911600"/>
                <a:gd name="connsiteX1" fmla="*/ 6400800 w 6400800"/>
                <a:gd name="connsiteY1" fmla="*/ 0 h 3911600"/>
                <a:gd name="connsiteX2" fmla="*/ 1651000 w 6400800"/>
                <a:gd name="connsiteY2" fmla="*/ 3327400 h 3911600"/>
                <a:gd name="connsiteX3" fmla="*/ 0 w 6400800"/>
                <a:gd name="connsiteY3" fmla="*/ 3911600 h 3911600"/>
                <a:gd name="connsiteX0" fmla="*/ 0 w 6324600"/>
                <a:gd name="connsiteY0" fmla="*/ 2641600 h 3327400"/>
                <a:gd name="connsiteX1" fmla="*/ 6324600 w 6324600"/>
                <a:gd name="connsiteY1" fmla="*/ 0 h 3327400"/>
                <a:gd name="connsiteX2" fmla="*/ 1574800 w 6324600"/>
                <a:gd name="connsiteY2" fmla="*/ 3327400 h 3327400"/>
                <a:gd name="connsiteX3" fmla="*/ 0 w 6324600"/>
                <a:gd name="connsiteY3" fmla="*/ 2641600 h 3327400"/>
                <a:gd name="connsiteX0" fmla="*/ 0 w 6324600"/>
                <a:gd name="connsiteY0" fmla="*/ 2641600 h 3314700"/>
                <a:gd name="connsiteX1" fmla="*/ 6324600 w 6324600"/>
                <a:gd name="connsiteY1" fmla="*/ 0 h 3314700"/>
                <a:gd name="connsiteX2" fmla="*/ 1422400 w 6324600"/>
                <a:gd name="connsiteY2" fmla="*/ 3314700 h 3314700"/>
                <a:gd name="connsiteX3" fmla="*/ 0 w 6324600"/>
                <a:gd name="connsiteY3" fmla="*/ 2641600 h 3314700"/>
                <a:gd name="connsiteX0" fmla="*/ 0 w 6324600"/>
                <a:gd name="connsiteY0" fmla="*/ 2641600 h 3340100"/>
                <a:gd name="connsiteX1" fmla="*/ 6324600 w 6324600"/>
                <a:gd name="connsiteY1" fmla="*/ 0 h 3340100"/>
                <a:gd name="connsiteX2" fmla="*/ 1384300 w 6324600"/>
                <a:gd name="connsiteY2" fmla="*/ 3340100 h 3340100"/>
                <a:gd name="connsiteX3" fmla="*/ 0 w 6324600"/>
                <a:gd name="connsiteY3" fmla="*/ 2641600 h 3340100"/>
                <a:gd name="connsiteX0" fmla="*/ 0 w 6578600"/>
                <a:gd name="connsiteY0" fmla="*/ 2730500 h 3340100"/>
                <a:gd name="connsiteX1" fmla="*/ 6578600 w 6578600"/>
                <a:gd name="connsiteY1" fmla="*/ 0 h 3340100"/>
                <a:gd name="connsiteX2" fmla="*/ 1638300 w 6578600"/>
                <a:gd name="connsiteY2" fmla="*/ 3340100 h 3340100"/>
                <a:gd name="connsiteX3" fmla="*/ 0 w 6578600"/>
                <a:gd name="connsiteY3" fmla="*/ 2730500 h 3340100"/>
              </a:gdLst>
              <a:ahLst/>
              <a:cxnLst>
                <a:cxn ang="0">
                  <a:pos x="connsiteX0" y="connsiteY0"/>
                </a:cxn>
                <a:cxn ang="0">
                  <a:pos x="connsiteX1" y="connsiteY1"/>
                </a:cxn>
                <a:cxn ang="0">
                  <a:pos x="connsiteX2" y="connsiteY2"/>
                </a:cxn>
                <a:cxn ang="0">
                  <a:pos x="connsiteX3" y="connsiteY3"/>
                </a:cxn>
              </a:cxnLst>
              <a:rect l="l" t="t" r="r" b="b"/>
              <a:pathLst>
                <a:path w="6578600" h="3340100">
                  <a:moveTo>
                    <a:pt x="0" y="2730500"/>
                  </a:moveTo>
                  <a:lnTo>
                    <a:pt x="6578600" y="0"/>
                  </a:lnTo>
                  <a:lnTo>
                    <a:pt x="1638300" y="3340100"/>
                  </a:lnTo>
                  <a:lnTo>
                    <a:pt x="0" y="27305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Isosceles Triangle 6">
              <a:extLst>
                <a:ext uri="{FF2B5EF4-FFF2-40B4-BE49-F238E27FC236}">
                  <a16:creationId xmlns:a16="http://schemas.microsoft.com/office/drawing/2014/main" id="{96D5610D-FA4A-4D49-9015-EC948947E1F7}"/>
                </a:ext>
              </a:extLst>
            </p:cNvPr>
            <p:cNvSpPr/>
            <p:nvPr/>
          </p:nvSpPr>
          <p:spPr>
            <a:xfrm>
              <a:off x="12820650" y="2959100"/>
              <a:ext cx="4838700" cy="4127500"/>
            </a:xfrm>
            <a:custGeom>
              <a:avLst/>
              <a:gdLst>
                <a:gd name="connsiteX0" fmla="*/ 0 w 1447800"/>
                <a:gd name="connsiteY0" fmla="*/ 5562600 h 5562600"/>
                <a:gd name="connsiteX1" fmla="*/ 723900 w 1447800"/>
                <a:gd name="connsiteY1" fmla="*/ 0 h 5562600"/>
                <a:gd name="connsiteX2" fmla="*/ 1447800 w 1447800"/>
                <a:gd name="connsiteY2" fmla="*/ 5562600 h 5562600"/>
                <a:gd name="connsiteX3" fmla="*/ 0 w 1447800"/>
                <a:gd name="connsiteY3" fmla="*/ 5562600 h 5562600"/>
                <a:gd name="connsiteX0" fmla="*/ 0 w 5524500"/>
                <a:gd name="connsiteY0" fmla="*/ 3378200 h 5562600"/>
                <a:gd name="connsiteX1" fmla="*/ 4800600 w 5524500"/>
                <a:gd name="connsiteY1" fmla="*/ 0 h 5562600"/>
                <a:gd name="connsiteX2" fmla="*/ 5524500 w 5524500"/>
                <a:gd name="connsiteY2" fmla="*/ 5562600 h 5562600"/>
                <a:gd name="connsiteX3" fmla="*/ 0 w 5524500"/>
                <a:gd name="connsiteY3" fmla="*/ 3378200 h 5562600"/>
                <a:gd name="connsiteX0" fmla="*/ 0 w 4800600"/>
                <a:gd name="connsiteY0" fmla="*/ 3378200 h 4127500"/>
                <a:gd name="connsiteX1" fmla="*/ 4800600 w 4800600"/>
                <a:gd name="connsiteY1" fmla="*/ 0 h 4127500"/>
                <a:gd name="connsiteX2" fmla="*/ 1993900 w 4800600"/>
                <a:gd name="connsiteY2" fmla="*/ 4127500 h 4127500"/>
                <a:gd name="connsiteX3" fmla="*/ 0 w 4800600"/>
                <a:gd name="connsiteY3" fmla="*/ 3378200 h 4127500"/>
                <a:gd name="connsiteX0" fmla="*/ 0 w 4838700"/>
                <a:gd name="connsiteY0" fmla="*/ 3365500 h 4127500"/>
                <a:gd name="connsiteX1" fmla="*/ 4838700 w 4838700"/>
                <a:gd name="connsiteY1" fmla="*/ 0 h 4127500"/>
                <a:gd name="connsiteX2" fmla="*/ 2032000 w 4838700"/>
                <a:gd name="connsiteY2" fmla="*/ 4127500 h 4127500"/>
                <a:gd name="connsiteX3" fmla="*/ 0 w 4838700"/>
                <a:gd name="connsiteY3" fmla="*/ 3365500 h 4127500"/>
              </a:gdLst>
              <a:ahLst/>
              <a:cxnLst>
                <a:cxn ang="0">
                  <a:pos x="connsiteX0" y="connsiteY0"/>
                </a:cxn>
                <a:cxn ang="0">
                  <a:pos x="connsiteX1" y="connsiteY1"/>
                </a:cxn>
                <a:cxn ang="0">
                  <a:pos x="connsiteX2" y="connsiteY2"/>
                </a:cxn>
                <a:cxn ang="0">
                  <a:pos x="connsiteX3" y="connsiteY3"/>
                </a:cxn>
              </a:cxnLst>
              <a:rect l="l" t="t" r="r" b="b"/>
              <a:pathLst>
                <a:path w="4838700" h="4127500">
                  <a:moveTo>
                    <a:pt x="0" y="3365500"/>
                  </a:moveTo>
                  <a:lnTo>
                    <a:pt x="4838700" y="0"/>
                  </a:lnTo>
                  <a:lnTo>
                    <a:pt x="2032000" y="4127500"/>
                  </a:lnTo>
                  <a:lnTo>
                    <a:pt x="0" y="33655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pic>
        <p:nvPicPr>
          <p:cNvPr id="48" name="Picture 47">
            <a:extLst>
              <a:ext uri="{FF2B5EF4-FFF2-40B4-BE49-F238E27FC236}">
                <a16:creationId xmlns:a16="http://schemas.microsoft.com/office/drawing/2014/main" id="{FFCB2CA4-0A5D-0640-8AE9-0984F0A4E08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828234" y="2967156"/>
            <a:ext cx="427082" cy="427082"/>
          </a:xfrm>
          <a:prstGeom prst="rect">
            <a:avLst/>
          </a:prstGeom>
        </p:spPr>
      </p:pic>
      <p:pic>
        <p:nvPicPr>
          <p:cNvPr id="49" name="Picture 48">
            <a:extLst>
              <a:ext uri="{FF2B5EF4-FFF2-40B4-BE49-F238E27FC236}">
                <a16:creationId xmlns:a16="http://schemas.microsoft.com/office/drawing/2014/main" id="{B19BE90A-1210-A847-A5E5-81668F10C57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9258758" y="2821189"/>
            <a:ext cx="359508" cy="359508"/>
          </a:xfrm>
          <a:prstGeom prst="rect">
            <a:avLst/>
          </a:prstGeom>
        </p:spPr>
      </p:pic>
      <p:pic>
        <p:nvPicPr>
          <p:cNvPr id="50" name="Picture 49">
            <a:extLst>
              <a:ext uri="{FF2B5EF4-FFF2-40B4-BE49-F238E27FC236}">
                <a16:creationId xmlns:a16="http://schemas.microsoft.com/office/drawing/2014/main" id="{D0923E74-C1D7-9243-8DD2-E1B5C20C7F7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7218483" y="3799823"/>
            <a:ext cx="422582" cy="422582"/>
          </a:xfrm>
          <a:prstGeom prst="rect">
            <a:avLst/>
          </a:prstGeom>
        </p:spPr>
      </p:pic>
      <p:pic>
        <p:nvPicPr>
          <p:cNvPr id="51" name="Picture 50">
            <a:extLst>
              <a:ext uri="{FF2B5EF4-FFF2-40B4-BE49-F238E27FC236}">
                <a16:creationId xmlns:a16="http://schemas.microsoft.com/office/drawing/2014/main" id="{DD5112BE-9885-3143-99B1-E4EB4DE2C510}"/>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1478509" y="3047776"/>
            <a:ext cx="429249" cy="429249"/>
          </a:xfrm>
          <a:prstGeom prst="rect">
            <a:avLst/>
          </a:prstGeom>
        </p:spPr>
      </p:pic>
      <p:pic>
        <p:nvPicPr>
          <p:cNvPr id="52" name="Picture 51">
            <a:extLst>
              <a:ext uri="{FF2B5EF4-FFF2-40B4-BE49-F238E27FC236}">
                <a16:creationId xmlns:a16="http://schemas.microsoft.com/office/drawing/2014/main" id="{AA356AA9-40CE-8945-8664-EFCF1733797D}"/>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3050618" y="4322039"/>
            <a:ext cx="425707" cy="425707"/>
          </a:xfrm>
          <a:prstGeom prst="rect">
            <a:avLst/>
          </a:prstGeom>
        </p:spPr>
      </p:pic>
      <p:sp>
        <p:nvSpPr>
          <p:cNvPr id="53" name="Text Placeholder 14">
            <a:extLst>
              <a:ext uri="{FF2B5EF4-FFF2-40B4-BE49-F238E27FC236}">
                <a16:creationId xmlns:a16="http://schemas.microsoft.com/office/drawing/2014/main" id="{0785A04D-9FCD-BF40-889F-9DFAA1411700}"/>
              </a:ext>
            </a:extLst>
          </p:cNvPr>
          <p:cNvSpPr>
            <a:spLocks noGrp="1"/>
          </p:cNvSpPr>
          <p:nvPr>
            <p:ph type="body" sz="quarter" idx="23" hasCustomPrompt="1"/>
          </p:nvPr>
        </p:nvSpPr>
        <p:spPr>
          <a:xfrm>
            <a:off x="378806" y="4143422"/>
            <a:ext cx="1889134" cy="446376"/>
          </a:xfrm>
          <a:prstGeom prst="rect">
            <a:avLst/>
          </a:prstGeom>
        </p:spPr>
        <p:txBody>
          <a:bodyPr/>
          <a:lstStyle>
            <a:lvl1pPr marL="0" indent="0" algn="ctr">
              <a:buNone/>
              <a:defRPr sz="1600" b="1" i="0">
                <a:gradFill>
                  <a:gsLst>
                    <a:gs pos="0">
                      <a:srgbClr val="083D6E"/>
                    </a:gs>
                    <a:gs pos="100000">
                      <a:srgbClr val="086CAA"/>
                    </a:gs>
                  </a:gsLst>
                  <a:lin ang="10800000" scaled="1"/>
                </a:gradFill>
                <a:latin typeface="Roboto" panose="02000000000000000000" pitchFamily="2" charset="0"/>
                <a:ea typeface="Roboto" panose="02000000000000000000" pitchFamily="2" charset="0"/>
              </a:defRPr>
            </a:lvl1pPr>
          </a:lstStyle>
          <a:p>
            <a:pPr lvl="0"/>
            <a:r>
              <a:rPr lang="en-US" dirty="0"/>
              <a:t>Title goes here</a:t>
            </a:r>
          </a:p>
        </p:txBody>
      </p:sp>
      <p:sp>
        <p:nvSpPr>
          <p:cNvPr id="54" name="Text Placeholder 14">
            <a:extLst>
              <a:ext uri="{FF2B5EF4-FFF2-40B4-BE49-F238E27FC236}">
                <a16:creationId xmlns:a16="http://schemas.microsoft.com/office/drawing/2014/main" id="{9A8C5B6A-04DD-F044-9415-E7A764AC50FF}"/>
              </a:ext>
            </a:extLst>
          </p:cNvPr>
          <p:cNvSpPr>
            <a:spLocks noGrp="1"/>
          </p:cNvSpPr>
          <p:nvPr>
            <p:ph type="body" sz="quarter" idx="29" hasCustomPrompt="1"/>
          </p:nvPr>
        </p:nvSpPr>
        <p:spPr>
          <a:xfrm>
            <a:off x="378806" y="4594300"/>
            <a:ext cx="1889134" cy="733393"/>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55" name="Text Placeholder 14">
            <a:extLst>
              <a:ext uri="{FF2B5EF4-FFF2-40B4-BE49-F238E27FC236}">
                <a16:creationId xmlns:a16="http://schemas.microsoft.com/office/drawing/2014/main" id="{3FE553CF-16D2-E045-B8EF-0201F91E83BB}"/>
              </a:ext>
            </a:extLst>
          </p:cNvPr>
          <p:cNvSpPr>
            <a:spLocks noGrp="1"/>
          </p:cNvSpPr>
          <p:nvPr>
            <p:ph type="body" sz="quarter" idx="30" hasCustomPrompt="1"/>
          </p:nvPr>
        </p:nvSpPr>
        <p:spPr>
          <a:xfrm>
            <a:off x="2422795" y="2329512"/>
            <a:ext cx="1889134" cy="446376"/>
          </a:xfrm>
          <a:prstGeom prst="rect">
            <a:avLst/>
          </a:prstGeom>
        </p:spPr>
        <p:txBody>
          <a:bodyPr/>
          <a:lstStyle>
            <a:lvl1pPr marL="0" indent="0" algn="ctr">
              <a:buNone/>
              <a:defRPr sz="1600" b="1" i="0">
                <a:gradFill>
                  <a:gsLst>
                    <a:gs pos="0">
                      <a:srgbClr val="083D6E"/>
                    </a:gs>
                    <a:gs pos="100000">
                      <a:srgbClr val="086CAA"/>
                    </a:gs>
                  </a:gsLst>
                  <a:lin ang="10800000" scaled="1"/>
                </a:gradFill>
                <a:latin typeface="Roboto" panose="02000000000000000000" pitchFamily="2" charset="0"/>
                <a:ea typeface="Roboto" panose="02000000000000000000" pitchFamily="2" charset="0"/>
              </a:defRPr>
            </a:lvl1pPr>
          </a:lstStyle>
          <a:p>
            <a:pPr lvl="0"/>
            <a:r>
              <a:rPr lang="en-US" dirty="0"/>
              <a:t>Title goes here</a:t>
            </a:r>
          </a:p>
        </p:txBody>
      </p:sp>
      <p:sp>
        <p:nvSpPr>
          <p:cNvPr id="56" name="Text Placeholder 14">
            <a:extLst>
              <a:ext uri="{FF2B5EF4-FFF2-40B4-BE49-F238E27FC236}">
                <a16:creationId xmlns:a16="http://schemas.microsoft.com/office/drawing/2014/main" id="{4D738CB2-9903-3941-A3E5-89F16B575F72}"/>
              </a:ext>
            </a:extLst>
          </p:cNvPr>
          <p:cNvSpPr>
            <a:spLocks noGrp="1"/>
          </p:cNvSpPr>
          <p:nvPr>
            <p:ph type="body" sz="quarter" idx="31" hasCustomPrompt="1"/>
          </p:nvPr>
        </p:nvSpPr>
        <p:spPr>
          <a:xfrm>
            <a:off x="2422795" y="2780390"/>
            <a:ext cx="1889134" cy="733393"/>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57" name="Text Placeholder 14">
            <a:extLst>
              <a:ext uri="{FF2B5EF4-FFF2-40B4-BE49-F238E27FC236}">
                <a16:creationId xmlns:a16="http://schemas.microsoft.com/office/drawing/2014/main" id="{52126619-F272-F441-AF61-B85E3155CF43}"/>
              </a:ext>
            </a:extLst>
          </p:cNvPr>
          <p:cNvSpPr>
            <a:spLocks noGrp="1"/>
          </p:cNvSpPr>
          <p:nvPr>
            <p:ph type="body" sz="quarter" idx="32" hasCustomPrompt="1"/>
          </p:nvPr>
        </p:nvSpPr>
        <p:spPr>
          <a:xfrm>
            <a:off x="4482964" y="4251875"/>
            <a:ext cx="1889134" cy="446376"/>
          </a:xfrm>
          <a:prstGeom prst="rect">
            <a:avLst/>
          </a:prstGeom>
        </p:spPr>
        <p:txBody>
          <a:bodyPr/>
          <a:lstStyle>
            <a:lvl1pPr marL="0" indent="0" algn="ctr">
              <a:buNone/>
              <a:defRPr sz="1600" b="1" i="0">
                <a:gradFill>
                  <a:gsLst>
                    <a:gs pos="0">
                      <a:srgbClr val="083D6E"/>
                    </a:gs>
                    <a:gs pos="100000">
                      <a:srgbClr val="086CAA"/>
                    </a:gs>
                  </a:gsLst>
                  <a:lin ang="10800000" scaled="1"/>
                </a:gradFill>
                <a:latin typeface="Roboto" panose="02000000000000000000" pitchFamily="2" charset="0"/>
                <a:ea typeface="Roboto" panose="02000000000000000000" pitchFamily="2" charset="0"/>
              </a:defRPr>
            </a:lvl1pPr>
          </a:lstStyle>
          <a:p>
            <a:pPr lvl="0"/>
            <a:r>
              <a:rPr lang="en-US" dirty="0"/>
              <a:t>Title goes here</a:t>
            </a:r>
          </a:p>
        </p:txBody>
      </p:sp>
      <p:sp>
        <p:nvSpPr>
          <p:cNvPr id="58" name="Text Placeholder 14">
            <a:extLst>
              <a:ext uri="{FF2B5EF4-FFF2-40B4-BE49-F238E27FC236}">
                <a16:creationId xmlns:a16="http://schemas.microsoft.com/office/drawing/2014/main" id="{DF00BA7F-CE75-DC48-9EBD-08DA3A5A251D}"/>
              </a:ext>
            </a:extLst>
          </p:cNvPr>
          <p:cNvSpPr>
            <a:spLocks noGrp="1"/>
          </p:cNvSpPr>
          <p:nvPr>
            <p:ph type="body" sz="quarter" idx="33" hasCustomPrompt="1"/>
          </p:nvPr>
        </p:nvSpPr>
        <p:spPr>
          <a:xfrm>
            <a:off x="4482964" y="4702753"/>
            <a:ext cx="1889134" cy="733393"/>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59" name="Text Placeholder 14">
            <a:extLst>
              <a:ext uri="{FF2B5EF4-FFF2-40B4-BE49-F238E27FC236}">
                <a16:creationId xmlns:a16="http://schemas.microsoft.com/office/drawing/2014/main" id="{8F1D3C4F-6ECB-6749-9632-5F4AFEF937E1}"/>
              </a:ext>
            </a:extLst>
          </p:cNvPr>
          <p:cNvSpPr>
            <a:spLocks noGrp="1"/>
          </p:cNvSpPr>
          <p:nvPr>
            <p:ph type="body" sz="quarter" idx="34" hasCustomPrompt="1"/>
          </p:nvPr>
        </p:nvSpPr>
        <p:spPr>
          <a:xfrm>
            <a:off x="6411146" y="2225106"/>
            <a:ext cx="1889134" cy="446376"/>
          </a:xfrm>
          <a:prstGeom prst="rect">
            <a:avLst/>
          </a:prstGeom>
        </p:spPr>
        <p:txBody>
          <a:bodyPr/>
          <a:lstStyle>
            <a:lvl1pPr marL="0" indent="0" algn="ctr">
              <a:buNone/>
              <a:defRPr sz="1600" b="1" i="0">
                <a:gradFill>
                  <a:gsLst>
                    <a:gs pos="0">
                      <a:srgbClr val="083D6E"/>
                    </a:gs>
                    <a:gs pos="100000">
                      <a:srgbClr val="086CAA"/>
                    </a:gs>
                  </a:gsLst>
                  <a:lin ang="10800000" scaled="1"/>
                </a:gradFill>
                <a:latin typeface="Roboto" panose="02000000000000000000" pitchFamily="2" charset="0"/>
                <a:ea typeface="Roboto" panose="02000000000000000000" pitchFamily="2" charset="0"/>
              </a:defRPr>
            </a:lvl1pPr>
          </a:lstStyle>
          <a:p>
            <a:pPr lvl="0"/>
            <a:r>
              <a:rPr lang="en-US" dirty="0"/>
              <a:t>Title goes here</a:t>
            </a:r>
          </a:p>
        </p:txBody>
      </p:sp>
      <p:sp>
        <p:nvSpPr>
          <p:cNvPr id="60" name="Text Placeholder 14">
            <a:extLst>
              <a:ext uri="{FF2B5EF4-FFF2-40B4-BE49-F238E27FC236}">
                <a16:creationId xmlns:a16="http://schemas.microsoft.com/office/drawing/2014/main" id="{71F4BC73-4087-DD49-BDCE-0D4D77BB8271}"/>
              </a:ext>
            </a:extLst>
          </p:cNvPr>
          <p:cNvSpPr>
            <a:spLocks noGrp="1"/>
          </p:cNvSpPr>
          <p:nvPr>
            <p:ph type="body" sz="quarter" idx="35" hasCustomPrompt="1"/>
          </p:nvPr>
        </p:nvSpPr>
        <p:spPr>
          <a:xfrm>
            <a:off x="6411146" y="2675984"/>
            <a:ext cx="1889134" cy="733393"/>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61" name="Text Placeholder 14">
            <a:extLst>
              <a:ext uri="{FF2B5EF4-FFF2-40B4-BE49-F238E27FC236}">
                <a16:creationId xmlns:a16="http://schemas.microsoft.com/office/drawing/2014/main" id="{1805FBDC-5B67-CD46-8348-FB9EDC6C6E36}"/>
              </a:ext>
            </a:extLst>
          </p:cNvPr>
          <p:cNvSpPr>
            <a:spLocks noGrp="1"/>
          </p:cNvSpPr>
          <p:nvPr>
            <p:ph type="body" sz="quarter" idx="36" hasCustomPrompt="1"/>
          </p:nvPr>
        </p:nvSpPr>
        <p:spPr>
          <a:xfrm>
            <a:off x="8838820" y="4140223"/>
            <a:ext cx="1889134" cy="446376"/>
          </a:xfrm>
          <a:prstGeom prst="rect">
            <a:avLst/>
          </a:prstGeom>
        </p:spPr>
        <p:txBody>
          <a:bodyPr/>
          <a:lstStyle>
            <a:lvl1pPr marL="0" indent="0" algn="ctr">
              <a:buNone/>
              <a:defRPr sz="1600" b="1" i="0">
                <a:gradFill>
                  <a:gsLst>
                    <a:gs pos="0">
                      <a:srgbClr val="083D6E"/>
                    </a:gs>
                    <a:gs pos="100000">
                      <a:srgbClr val="086CAA"/>
                    </a:gs>
                  </a:gsLst>
                  <a:lin ang="10800000" scaled="1"/>
                </a:gradFill>
                <a:latin typeface="Roboto" panose="02000000000000000000" pitchFamily="2" charset="0"/>
                <a:ea typeface="Roboto" panose="02000000000000000000" pitchFamily="2" charset="0"/>
              </a:defRPr>
            </a:lvl1pPr>
          </a:lstStyle>
          <a:p>
            <a:pPr lvl="0"/>
            <a:r>
              <a:rPr lang="en-US" dirty="0"/>
              <a:t>Title goes here</a:t>
            </a:r>
          </a:p>
        </p:txBody>
      </p:sp>
      <p:sp>
        <p:nvSpPr>
          <p:cNvPr id="62" name="Text Placeholder 14">
            <a:extLst>
              <a:ext uri="{FF2B5EF4-FFF2-40B4-BE49-F238E27FC236}">
                <a16:creationId xmlns:a16="http://schemas.microsoft.com/office/drawing/2014/main" id="{BF06C513-1C76-8D48-A6F1-C06AED8BF5DE}"/>
              </a:ext>
            </a:extLst>
          </p:cNvPr>
          <p:cNvSpPr>
            <a:spLocks noGrp="1"/>
          </p:cNvSpPr>
          <p:nvPr>
            <p:ph type="body" sz="quarter" idx="37" hasCustomPrompt="1"/>
          </p:nvPr>
        </p:nvSpPr>
        <p:spPr>
          <a:xfrm>
            <a:off x="8838820" y="4591101"/>
            <a:ext cx="1889134" cy="733393"/>
          </a:xfrm>
          <a:prstGeom prst="rect">
            <a:avLst/>
          </a:prstGeom>
        </p:spPr>
        <p:txBody>
          <a:bodyPr/>
          <a:lstStyle>
            <a:lvl1pPr marL="0" indent="0" algn="ct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Tree>
    <p:extLst>
      <p:ext uri="{BB962C8B-B14F-4D97-AF65-F5344CB8AC3E}">
        <p14:creationId xmlns:p14="http://schemas.microsoft.com/office/powerpoint/2010/main" val="984588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nfographic layout2">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07B7077-1EAE-784D-8BEB-89D50360883B}"/>
              </a:ext>
            </a:extLst>
          </p:cNvPr>
          <p:cNvSpPr>
            <a:spLocks noGrp="1"/>
          </p:cNvSpPr>
          <p:nvPr>
            <p:ph type="sldNum" sz="quarter" idx="12"/>
          </p:nvPr>
        </p:nvSpPr>
        <p:spPr/>
        <p:txBody>
          <a:bodyPr/>
          <a:lstStyle/>
          <a:p>
            <a:fld id="{C40ACF3B-1586-2842-B450-96BEFA52125C}" type="slidenum">
              <a:rPr lang="en-US" smtClean="0"/>
              <a:t>‹#›</a:t>
            </a:fld>
            <a:endParaRPr lang="en-US"/>
          </a:p>
        </p:txBody>
      </p:sp>
      <p:cxnSp>
        <p:nvCxnSpPr>
          <p:cNvPr id="6" name="Straight Connector 5">
            <a:extLst>
              <a:ext uri="{FF2B5EF4-FFF2-40B4-BE49-F238E27FC236}">
                <a16:creationId xmlns:a16="http://schemas.microsoft.com/office/drawing/2014/main" id="{D2D096EE-70F1-294F-8938-6AB2E314CC22}"/>
              </a:ext>
            </a:extLst>
          </p:cNvPr>
          <p:cNvCxnSpPr/>
          <p:nvPr userDrawn="1"/>
        </p:nvCxnSpPr>
        <p:spPr>
          <a:xfrm>
            <a:off x="5746446" y="1342455"/>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347E3B63-AA1A-5F40-8F20-0DCA1F3A77E5}"/>
              </a:ext>
            </a:extLst>
          </p:cNvPr>
          <p:cNvSpPr>
            <a:spLocks noGrp="1"/>
          </p:cNvSpPr>
          <p:nvPr>
            <p:ph type="title" hasCustomPrompt="1"/>
          </p:nvPr>
        </p:nvSpPr>
        <p:spPr>
          <a:xfrm>
            <a:off x="3171131" y="376115"/>
            <a:ext cx="5835731"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CIRCULAR INFOGRAPHIC</a:t>
            </a:r>
            <a:endParaRPr lang="en-US" dirty="0"/>
          </a:p>
        </p:txBody>
      </p:sp>
      <p:sp>
        <p:nvSpPr>
          <p:cNvPr id="8" name="Text Placeholder 14">
            <a:extLst>
              <a:ext uri="{FF2B5EF4-FFF2-40B4-BE49-F238E27FC236}">
                <a16:creationId xmlns:a16="http://schemas.microsoft.com/office/drawing/2014/main" id="{F585A7D9-C1E3-E341-B1D0-7FACE1982E96}"/>
              </a:ext>
            </a:extLst>
          </p:cNvPr>
          <p:cNvSpPr>
            <a:spLocks noGrp="1"/>
          </p:cNvSpPr>
          <p:nvPr>
            <p:ph type="body" sz="quarter" idx="14" hasCustomPrompt="1"/>
          </p:nvPr>
        </p:nvSpPr>
        <p:spPr>
          <a:xfrm>
            <a:off x="4106442" y="950871"/>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cxnSp>
        <p:nvCxnSpPr>
          <p:cNvPr id="41" name="Elbow Connector 40">
            <a:extLst>
              <a:ext uri="{FF2B5EF4-FFF2-40B4-BE49-F238E27FC236}">
                <a16:creationId xmlns:a16="http://schemas.microsoft.com/office/drawing/2014/main" id="{D5387BE9-474B-3348-9900-D40A2ED23E86}"/>
              </a:ext>
            </a:extLst>
          </p:cNvPr>
          <p:cNvCxnSpPr/>
          <p:nvPr userDrawn="1"/>
        </p:nvCxnSpPr>
        <p:spPr>
          <a:xfrm rot="10800000">
            <a:off x="3225196" y="5360511"/>
            <a:ext cx="1876024" cy="300673"/>
          </a:xfrm>
          <a:prstGeom prst="bentConnector3">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42" name="Shape 2652">
            <a:extLst>
              <a:ext uri="{FF2B5EF4-FFF2-40B4-BE49-F238E27FC236}">
                <a16:creationId xmlns:a16="http://schemas.microsoft.com/office/drawing/2014/main" id="{D5F744C6-9B9B-3142-9D22-6DF5E5549DA5}"/>
              </a:ext>
            </a:extLst>
          </p:cNvPr>
          <p:cNvSpPr/>
          <p:nvPr userDrawn="1"/>
        </p:nvSpPr>
        <p:spPr>
          <a:xfrm>
            <a:off x="3164000" y="5334058"/>
            <a:ext cx="81589" cy="81589"/>
          </a:xfrm>
          <a:prstGeom prst="ellipse">
            <a:avLst/>
          </a:prstGeom>
          <a:gradFill>
            <a:gsLst>
              <a:gs pos="0">
                <a:srgbClr val="083D6E"/>
              </a:gs>
              <a:gs pos="100000">
                <a:srgbClr val="086CAA"/>
              </a:gs>
            </a:gsLst>
            <a:lin ang="15530121" scaled="0"/>
          </a:gradFill>
          <a:ln w="12700" cap="flat">
            <a:noFill/>
            <a:miter lim="400000"/>
          </a:ln>
          <a:effectLst/>
        </p:spPr>
        <p:txBody>
          <a:bodyPr wrap="square" lIns="27708" tIns="27708" rIns="27708" bIns="27708" numCol="1" anchor="ctr">
            <a:noAutofit/>
          </a:bodyPr>
          <a:lstStyle/>
          <a:p>
            <a:pPr defTabSz="904483" hangingPunct="0"/>
            <a:endParaRPr sz="1758" kern="0">
              <a:solidFill>
                <a:srgbClr val="000000"/>
              </a:solidFill>
              <a:latin typeface="Calibri"/>
              <a:cs typeface="Calibri"/>
              <a:sym typeface="Calibri"/>
            </a:endParaRPr>
          </a:p>
        </p:txBody>
      </p:sp>
      <p:cxnSp>
        <p:nvCxnSpPr>
          <p:cNvPr id="43" name="Elbow Connector 42">
            <a:extLst>
              <a:ext uri="{FF2B5EF4-FFF2-40B4-BE49-F238E27FC236}">
                <a16:creationId xmlns:a16="http://schemas.microsoft.com/office/drawing/2014/main" id="{9FC42239-7D39-074D-BA0E-45B04EA6435A}"/>
              </a:ext>
            </a:extLst>
          </p:cNvPr>
          <p:cNvCxnSpPr>
            <a:endCxn id="45" idx="6"/>
          </p:cNvCxnSpPr>
          <p:nvPr userDrawn="1"/>
        </p:nvCxnSpPr>
        <p:spPr>
          <a:xfrm rot="10800000">
            <a:off x="3245590" y="2353923"/>
            <a:ext cx="1146541" cy="367917"/>
          </a:xfrm>
          <a:prstGeom prst="bentConnector3">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 name="Elbow Connector 43">
            <a:extLst>
              <a:ext uri="{FF2B5EF4-FFF2-40B4-BE49-F238E27FC236}">
                <a16:creationId xmlns:a16="http://schemas.microsoft.com/office/drawing/2014/main" id="{1EED63BC-29FB-FF46-8D3A-22896ECEC1DA}"/>
              </a:ext>
            </a:extLst>
          </p:cNvPr>
          <p:cNvCxnSpPr/>
          <p:nvPr userDrawn="1"/>
        </p:nvCxnSpPr>
        <p:spPr>
          <a:xfrm rot="10800000">
            <a:off x="3199026" y="3843991"/>
            <a:ext cx="1146541" cy="367917"/>
          </a:xfrm>
          <a:prstGeom prst="bentConnector3">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45" name="Shape 2646">
            <a:extLst>
              <a:ext uri="{FF2B5EF4-FFF2-40B4-BE49-F238E27FC236}">
                <a16:creationId xmlns:a16="http://schemas.microsoft.com/office/drawing/2014/main" id="{0FA6F6DD-0A7F-1140-8EA6-B59E9077DA8F}"/>
              </a:ext>
            </a:extLst>
          </p:cNvPr>
          <p:cNvSpPr/>
          <p:nvPr userDrawn="1"/>
        </p:nvSpPr>
        <p:spPr>
          <a:xfrm>
            <a:off x="3164000" y="2313128"/>
            <a:ext cx="81589" cy="81588"/>
          </a:xfrm>
          <a:prstGeom prst="ellipse">
            <a:avLst/>
          </a:prstGeom>
          <a:gradFill>
            <a:gsLst>
              <a:gs pos="0">
                <a:srgbClr val="083D6E"/>
              </a:gs>
              <a:gs pos="100000">
                <a:srgbClr val="086CAA"/>
              </a:gs>
            </a:gsLst>
            <a:lin ang="15530121" scaled="0"/>
          </a:gradFill>
          <a:ln w="12700" cap="flat">
            <a:noFill/>
            <a:miter lim="400000"/>
          </a:ln>
          <a:effectLst/>
        </p:spPr>
        <p:txBody>
          <a:bodyPr wrap="square" lIns="27708" tIns="27708" rIns="27708" bIns="27708" numCol="1" anchor="ctr">
            <a:noAutofit/>
          </a:bodyPr>
          <a:lstStyle/>
          <a:p>
            <a:pPr defTabSz="904483" hangingPunct="0"/>
            <a:endParaRPr sz="1758" kern="0">
              <a:solidFill>
                <a:srgbClr val="000000"/>
              </a:solidFill>
              <a:latin typeface="Calibri"/>
              <a:cs typeface="Calibri"/>
              <a:sym typeface="Calibri"/>
            </a:endParaRPr>
          </a:p>
        </p:txBody>
      </p:sp>
      <p:sp>
        <p:nvSpPr>
          <p:cNvPr id="46" name="Shape 2649">
            <a:extLst>
              <a:ext uri="{FF2B5EF4-FFF2-40B4-BE49-F238E27FC236}">
                <a16:creationId xmlns:a16="http://schemas.microsoft.com/office/drawing/2014/main" id="{2525D0A7-F75A-6540-A2DA-02F55EF24B74}"/>
              </a:ext>
            </a:extLst>
          </p:cNvPr>
          <p:cNvSpPr/>
          <p:nvPr userDrawn="1"/>
        </p:nvSpPr>
        <p:spPr>
          <a:xfrm>
            <a:off x="3164000" y="3818494"/>
            <a:ext cx="81589" cy="81589"/>
          </a:xfrm>
          <a:prstGeom prst="ellipse">
            <a:avLst/>
          </a:prstGeom>
          <a:solidFill>
            <a:schemeClr val="tx1">
              <a:lumMod val="85000"/>
              <a:lumOff val="15000"/>
            </a:schemeClr>
          </a:solidFill>
          <a:ln w="12700" cap="flat">
            <a:noFill/>
            <a:miter lim="400000"/>
          </a:ln>
          <a:effectLst/>
        </p:spPr>
        <p:txBody>
          <a:bodyPr wrap="square" lIns="27708" tIns="27708" rIns="27708" bIns="27708" numCol="1" anchor="ctr">
            <a:noAutofit/>
          </a:bodyPr>
          <a:lstStyle/>
          <a:p>
            <a:pPr defTabSz="904483" hangingPunct="0"/>
            <a:endParaRPr sz="1758" kern="0">
              <a:solidFill>
                <a:srgbClr val="000000"/>
              </a:solidFill>
              <a:latin typeface="Calibri"/>
              <a:cs typeface="Calibri"/>
              <a:sym typeface="Calibri"/>
            </a:endParaRPr>
          </a:p>
        </p:txBody>
      </p:sp>
      <p:cxnSp>
        <p:nvCxnSpPr>
          <p:cNvPr id="47" name="Elbow Connector 46">
            <a:extLst>
              <a:ext uri="{FF2B5EF4-FFF2-40B4-BE49-F238E27FC236}">
                <a16:creationId xmlns:a16="http://schemas.microsoft.com/office/drawing/2014/main" id="{2123CB0B-DDB4-924E-B4E1-ABAB18177980}"/>
              </a:ext>
            </a:extLst>
          </p:cNvPr>
          <p:cNvCxnSpPr/>
          <p:nvPr userDrawn="1"/>
        </p:nvCxnSpPr>
        <p:spPr>
          <a:xfrm rot="10800000" flipH="1">
            <a:off x="7016767" y="5343908"/>
            <a:ext cx="1876024" cy="300673"/>
          </a:xfrm>
          <a:prstGeom prst="bentConnector3">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3" name="Shape 2652">
            <a:extLst>
              <a:ext uri="{FF2B5EF4-FFF2-40B4-BE49-F238E27FC236}">
                <a16:creationId xmlns:a16="http://schemas.microsoft.com/office/drawing/2014/main" id="{C3524A1F-9FE6-3843-A290-5B4FA814F6A1}"/>
              </a:ext>
            </a:extLst>
          </p:cNvPr>
          <p:cNvSpPr/>
          <p:nvPr userDrawn="1"/>
        </p:nvSpPr>
        <p:spPr>
          <a:xfrm flipH="1">
            <a:off x="8872398" y="5317455"/>
            <a:ext cx="81589" cy="81589"/>
          </a:xfrm>
          <a:prstGeom prst="ellipse">
            <a:avLst/>
          </a:prstGeom>
          <a:gradFill>
            <a:gsLst>
              <a:gs pos="0">
                <a:srgbClr val="086CAA"/>
              </a:gs>
              <a:gs pos="100000">
                <a:srgbClr val="083D6E"/>
              </a:gs>
            </a:gsLst>
            <a:lin ang="15530121" scaled="0"/>
          </a:gradFill>
          <a:ln w="12700" cap="flat">
            <a:noFill/>
            <a:miter lim="400000"/>
          </a:ln>
          <a:effectLst/>
        </p:spPr>
        <p:txBody>
          <a:bodyPr wrap="square" lIns="27708" tIns="27708" rIns="27708" bIns="27708" numCol="1" anchor="ctr">
            <a:noAutofit/>
          </a:bodyPr>
          <a:lstStyle/>
          <a:p>
            <a:pPr defTabSz="904483" hangingPunct="0"/>
            <a:endParaRPr sz="1758" kern="0">
              <a:solidFill>
                <a:srgbClr val="000000"/>
              </a:solidFill>
              <a:latin typeface="Calibri"/>
              <a:cs typeface="Calibri"/>
              <a:sym typeface="Calibri"/>
            </a:endParaRPr>
          </a:p>
        </p:txBody>
      </p:sp>
      <p:cxnSp>
        <p:nvCxnSpPr>
          <p:cNvPr id="64" name="Elbow Connector 63">
            <a:extLst>
              <a:ext uri="{FF2B5EF4-FFF2-40B4-BE49-F238E27FC236}">
                <a16:creationId xmlns:a16="http://schemas.microsoft.com/office/drawing/2014/main" id="{9D9C54DC-5FFE-3C4F-B968-40F97ECD6F04}"/>
              </a:ext>
            </a:extLst>
          </p:cNvPr>
          <p:cNvCxnSpPr>
            <a:endCxn id="66" idx="6"/>
          </p:cNvCxnSpPr>
          <p:nvPr userDrawn="1"/>
        </p:nvCxnSpPr>
        <p:spPr>
          <a:xfrm rot="10800000" flipH="1">
            <a:off x="7725856" y="2337320"/>
            <a:ext cx="1146541" cy="367917"/>
          </a:xfrm>
          <a:prstGeom prst="bentConnector3">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5" name="Elbow Connector 64">
            <a:extLst>
              <a:ext uri="{FF2B5EF4-FFF2-40B4-BE49-F238E27FC236}">
                <a16:creationId xmlns:a16="http://schemas.microsoft.com/office/drawing/2014/main" id="{EC203714-1FEB-A543-8C09-2F69044ABAA4}"/>
              </a:ext>
            </a:extLst>
          </p:cNvPr>
          <p:cNvCxnSpPr/>
          <p:nvPr userDrawn="1"/>
        </p:nvCxnSpPr>
        <p:spPr>
          <a:xfrm rot="10800000" flipH="1">
            <a:off x="7772420" y="3827388"/>
            <a:ext cx="1146541" cy="367917"/>
          </a:xfrm>
          <a:prstGeom prst="bentConnector3">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Shape 2646">
            <a:extLst>
              <a:ext uri="{FF2B5EF4-FFF2-40B4-BE49-F238E27FC236}">
                <a16:creationId xmlns:a16="http://schemas.microsoft.com/office/drawing/2014/main" id="{8150CE3B-7169-B940-BD8B-4275E832B023}"/>
              </a:ext>
            </a:extLst>
          </p:cNvPr>
          <p:cNvSpPr/>
          <p:nvPr userDrawn="1"/>
        </p:nvSpPr>
        <p:spPr>
          <a:xfrm flipH="1">
            <a:off x="8872398" y="2296525"/>
            <a:ext cx="81589" cy="81588"/>
          </a:xfrm>
          <a:prstGeom prst="ellipse">
            <a:avLst/>
          </a:prstGeom>
          <a:gradFill>
            <a:gsLst>
              <a:gs pos="0">
                <a:srgbClr val="086CAA"/>
              </a:gs>
              <a:gs pos="100000">
                <a:srgbClr val="083D6E"/>
              </a:gs>
            </a:gsLst>
            <a:lin ang="15530121" scaled="0"/>
          </a:gradFill>
          <a:ln w="12700" cap="flat">
            <a:noFill/>
            <a:miter lim="400000"/>
          </a:ln>
          <a:effectLst/>
        </p:spPr>
        <p:txBody>
          <a:bodyPr wrap="square" lIns="27708" tIns="27708" rIns="27708" bIns="27708" numCol="1" anchor="ctr">
            <a:noAutofit/>
          </a:bodyPr>
          <a:lstStyle/>
          <a:p>
            <a:pPr defTabSz="904483" hangingPunct="0"/>
            <a:endParaRPr sz="1758" kern="0">
              <a:solidFill>
                <a:srgbClr val="000000"/>
              </a:solidFill>
              <a:latin typeface="Calibri"/>
              <a:cs typeface="Calibri"/>
              <a:sym typeface="Calibri"/>
            </a:endParaRPr>
          </a:p>
        </p:txBody>
      </p:sp>
      <p:sp>
        <p:nvSpPr>
          <p:cNvPr id="67" name="Shape 2649">
            <a:extLst>
              <a:ext uri="{FF2B5EF4-FFF2-40B4-BE49-F238E27FC236}">
                <a16:creationId xmlns:a16="http://schemas.microsoft.com/office/drawing/2014/main" id="{F79D70D9-22F9-7E47-9469-7B012B2B8333}"/>
              </a:ext>
            </a:extLst>
          </p:cNvPr>
          <p:cNvSpPr/>
          <p:nvPr userDrawn="1"/>
        </p:nvSpPr>
        <p:spPr>
          <a:xfrm flipH="1">
            <a:off x="8872398" y="3801891"/>
            <a:ext cx="81589" cy="81589"/>
          </a:xfrm>
          <a:prstGeom prst="ellipse">
            <a:avLst/>
          </a:prstGeom>
          <a:solidFill>
            <a:schemeClr val="tx1">
              <a:lumMod val="85000"/>
              <a:lumOff val="15000"/>
            </a:schemeClr>
          </a:solidFill>
          <a:ln w="12700" cap="flat">
            <a:noFill/>
            <a:miter lim="400000"/>
          </a:ln>
          <a:effectLst/>
        </p:spPr>
        <p:txBody>
          <a:bodyPr wrap="square" lIns="27708" tIns="27708" rIns="27708" bIns="27708" numCol="1" anchor="ctr">
            <a:noAutofit/>
          </a:bodyPr>
          <a:lstStyle/>
          <a:p>
            <a:pPr defTabSz="904483" hangingPunct="0"/>
            <a:endParaRPr sz="1758" kern="0">
              <a:solidFill>
                <a:srgbClr val="000000"/>
              </a:solidFill>
              <a:latin typeface="Calibri"/>
              <a:cs typeface="Calibri"/>
              <a:sym typeface="Calibri"/>
            </a:endParaRPr>
          </a:p>
        </p:txBody>
      </p:sp>
      <p:sp>
        <p:nvSpPr>
          <p:cNvPr id="72" name="Shape 2623">
            <a:extLst>
              <a:ext uri="{FF2B5EF4-FFF2-40B4-BE49-F238E27FC236}">
                <a16:creationId xmlns:a16="http://schemas.microsoft.com/office/drawing/2014/main" id="{FF02A39E-D84B-C845-9A6B-FF43D4EF163A}"/>
              </a:ext>
            </a:extLst>
          </p:cNvPr>
          <p:cNvSpPr/>
          <p:nvPr userDrawn="1"/>
        </p:nvSpPr>
        <p:spPr>
          <a:xfrm>
            <a:off x="6170868" y="1864445"/>
            <a:ext cx="1644260" cy="1396591"/>
          </a:xfrm>
          <a:custGeom>
            <a:avLst/>
            <a:gdLst/>
            <a:ahLst/>
            <a:cxnLst>
              <a:cxn ang="0">
                <a:pos x="wd2" y="hd2"/>
              </a:cxn>
              <a:cxn ang="5400000">
                <a:pos x="wd2" y="hd2"/>
              </a:cxn>
              <a:cxn ang="10800000">
                <a:pos x="wd2" y="hd2"/>
              </a:cxn>
              <a:cxn ang="16200000">
                <a:pos x="wd2" y="hd2"/>
              </a:cxn>
            </a:cxnLst>
            <a:rect l="0" t="0" r="r" b="b"/>
            <a:pathLst>
              <a:path w="21458" h="21246" extrusionOk="0">
                <a:moveTo>
                  <a:pt x="12562" y="20852"/>
                </a:moveTo>
                <a:lnTo>
                  <a:pt x="20998" y="15182"/>
                </a:lnTo>
                <a:cubicBezTo>
                  <a:pt x="21463" y="14870"/>
                  <a:pt x="21600" y="14162"/>
                  <a:pt x="21297" y="13646"/>
                </a:cubicBezTo>
                <a:cubicBezTo>
                  <a:pt x="16781" y="5972"/>
                  <a:pt x="9426" y="742"/>
                  <a:pt x="994" y="3"/>
                </a:cubicBezTo>
                <a:cubicBezTo>
                  <a:pt x="458" y="-44"/>
                  <a:pt x="0" y="447"/>
                  <a:pt x="0" y="1072"/>
                </a:cubicBezTo>
                <a:lnTo>
                  <a:pt x="0" y="12411"/>
                </a:lnTo>
                <a:cubicBezTo>
                  <a:pt x="0" y="13814"/>
                  <a:pt x="846" y="15011"/>
                  <a:pt x="2023" y="15315"/>
                </a:cubicBezTo>
                <a:cubicBezTo>
                  <a:pt x="4902" y="16059"/>
                  <a:pt x="7451" y="17818"/>
                  <a:pt x="9380" y="20255"/>
                </a:cubicBezTo>
                <a:cubicBezTo>
                  <a:pt x="10200" y="21292"/>
                  <a:pt x="11514" y="21556"/>
                  <a:pt x="12562" y="20852"/>
                </a:cubicBezTo>
                <a:close/>
              </a:path>
            </a:pathLst>
          </a:custGeom>
          <a:solidFill>
            <a:schemeClr val="tx1">
              <a:lumMod val="85000"/>
              <a:lumOff val="15000"/>
            </a:schemeClr>
          </a:solidFill>
          <a:ln w="12700">
            <a:miter lim="400000"/>
          </a:ln>
          <a:effectLst/>
        </p:spPr>
        <p:txBody>
          <a:bodyPr lIns="27708" rIns="27708"/>
          <a:lstStyle/>
          <a:p>
            <a:pPr defTabSz="904483" hangingPunct="0">
              <a:defRPr>
                <a:latin typeface="Roboto Thin"/>
                <a:ea typeface="Roboto Thin"/>
                <a:cs typeface="Roboto Thin"/>
                <a:sym typeface="Roboto Thin"/>
              </a:defRPr>
            </a:pPr>
            <a:endParaRPr sz="1758" kern="0">
              <a:solidFill>
                <a:srgbClr val="000000"/>
              </a:solidFill>
              <a:latin typeface="Roboto Thin"/>
              <a:ea typeface="Roboto Thin"/>
              <a:cs typeface="Roboto Thin"/>
              <a:sym typeface="Roboto Thin"/>
            </a:endParaRPr>
          </a:p>
        </p:txBody>
      </p:sp>
      <p:sp>
        <p:nvSpPr>
          <p:cNvPr id="73" name="Shape 2624">
            <a:extLst>
              <a:ext uri="{FF2B5EF4-FFF2-40B4-BE49-F238E27FC236}">
                <a16:creationId xmlns:a16="http://schemas.microsoft.com/office/drawing/2014/main" id="{D30AEBE6-AFC3-DE48-A572-1ADEBD83ECF9}"/>
              </a:ext>
            </a:extLst>
          </p:cNvPr>
          <p:cNvSpPr/>
          <p:nvPr userDrawn="1"/>
        </p:nvSpPr>
        <p:spPr>
          <a:xfrm>
            <a:off x="6173748" y="4605795"/>
            <a:ext cx="1641362" cy="1396595"/>
          </a:xfrm>
          <a:custGeom>
            <a:avLst/>
            <a:gdLst/>
            <a:ahLst/>
            <a:cxnLst>
              <a:cxn ang="0">
                <a:pos x="wd2" y="hd2"/>
              </a:cxn>
              <a:cxn ang="5400000">
                <a:pos x="wd2" y="hd2"/>
              </a:cxn>
              <a:cxn ang="10800000">
                <a:pos x="wd2" y="hd2"/>
              </a:cxn>
              <a:cxn ang="16200000">
                <a:pos x="wd2" y="hd2"/>
              </a:cxn>
            </a:cxnLst>
            <a:rect l="0" t="0" r="r" b="b"/>
            <a:pathLst>
              <a:path w="21458" h="21246" extrusionOk="0">
                <a:moveTo>
                  <a:pt x="0" y="8835"/>
                </a:moveTo>
                <a:lnTo>
                  <a:pt x="0" y="20174"/>
                </a:lnTo>
                <a:cubicBezTo>
                  <a:pt x="0" y="20799"/>
                  <a:pt x="458" y="21290"/>
                  <a:pt x="994" y="21243"/>
                </a:cubicBezTo>
                <a:cubicBezTo>
                  <a:pt x="9426" y="20504"/>
                  <a:pt x="16780" y="15274"/>
                  <a:pt x="21297" y="7600"/>
                </a:cubicBezTo>
                <a:cubicBezTo>
                  <a:pt x="21600" y="7084"/>
                  <a:pt x="21462" y="6377"/>
                  <a:pt x="20998" y="6064"/>
                </a:cubicBezTo>
                <a:lnTo>
                  <a:pt x="12562" y="394"/>
                </a:lnTo>
                <a:cubicBezTo>
                  <a:pt x="11514" y="-310"/>
                  <a:pt x="10199" y="-46"/>
                  <a:pt x="9379" y="990"/>
                </a:cubicBezTo>
                <a:cubicBezTo>
                  <a:pt x="7451" y="3428"/>
                  <a:pt x="4901" y="5187"/>
                  <a:pt x="2023" y="5931"/>
                </a:cubicBezTo>
                <a:cubicBezTo>
                  <a:pt x="846" y="6235"/>
                  <a:pt x="0" y="7432"/>
                  <a:pt x="0" y="8835"/>
                </a:cubicBezTo>
                <a:close/>
              </a:path>
            </a:pathLst>
          </a:custGeom>
          <a:solidFill>
            <a:schemeClr val="tx1">
              <a:lumMod val="85000"/>
              <a:lumOff val="15000"/>
            </a:schemeClr>
          </a:solidFill>
          <a:ln w="12700">
            <a:miter lim="400000"/>
          </a:ln>
          <a:effectLst/>
        </p:spPr>
        <p:txBody>
          <a:bodyPr lIns="27708" rIns="27708"/>
          <a:lstStyle/>
          <a:p>
            <a:pPr defTabSz="904483" hangingPunct="0">
              <a:defRPr>
                <a:latin typeface="Roboto Thin"/>
                <a:ea typeface="Roboto Thin"/>
                <a:cs typeface="Roboto Thin"/>
                <a:sym typeface="Roboto Thin"/>
              </a:defRPr>
            </a:pPr>
            <a:endParaRPr sz="1758" kern="0">
              <a:solidFill>
                <a:srgbClr val="000000"/>
              </a:solidFill>
              <a:latin typeface="Roboto Thin"/>
              <a:ea typeface="Roboto Thin"/>
              <a:cs typeface="Roboto Thin"/>
              <a:sym typeface="Roboto Thin"/>
            </a:endParaRPr>
          </a:p>
        </p:txBody>
      </p:sp>
      <p:sp>
        <p:nvSpPr>
          <p:cNvPr id="74" name="Shape 2625">
            <a:extLst>
              <a:ext uri="{FF2B5EF4-FFF2-40B4-BE49-F238E27FC236}">
                <a16:creationId xmlns:a16="http://schemas.microsoft.com/office/drawing/2014/main" id="{21AA61B1-6F9B-4C41-81E3-BF09E3B80471}"/>
              </a:ext>
            </a:extLst>
          </p:cNvPr>
          <p:cNvSpPr/>
          <p:nvPr userDrawn="1"/>
        </p:nvSpPr>
        <p:spPr>
          <a:xfrm>
            <a:off x="4031355" y="2993212"/>
            <a:ext cx="1042409" cy="1874652"/>
          </a:xfrm>
          <a:custGeom>
            <a:avLst/>
            <a:gdLst/>
            <a:ahLst/>
            <a:cxnLst>
              <a:cxn ang="0">
                <a:pos x="wd2" y="hd2"/>
              </a:cxn>
              <a:cxn ang="5400000">
                <a:pos x="wd2" y="hd2"/>
              </a:cxn>
              <a:cxn ang="10800000">
                <a:pos x="wd2" y="hd2"/>
              </a:cxn>
              <a:cxn ang="16200000">
                <a:pos x="wd2" y="hd2"/>
              </a:cxn>
            </a:cxnLst>
            <a:rect l="0" t="0" r="r" b="b"/>
            <a:pathLst>
              <a:path w="21228" h="21349" extrusionOk="0">
                <a:moveTo>
                  <a:pt x="20038" y="10674"/>
                </a:moveTo>
                <a:cubicBezTo>
                  <a:pt x="20038" y="9387"/>
                  <a:pt x="20388" y="8146"/>
                  <a:pt x="21039" y="6979"/>
                </a:cubicBezTo>
                <a:cubicBezTo>
                  <a:pt x="21600" y="5971"/>
                  <a:pt x="20886" y="4879"/>
                  <a:pt x="19256" y="4351"/>
                </a:cubicBezTo>
                <a:lnTo>
                  <a:pt x="6147" y="107"/>
                </a:lnTo>
                <a:cubicBezTo>
                  <a:pt x="5426" y="-126"/>
                  <a:pt x="4502" y="34"/>
                  <a:pt x="4141" y="455"/>
                </a:cubicBezTo>
                <a:cubicBezTo>
                  <a:pt x="1488" y="3547"/>
                  <a:pt x="0" y="7013"/>
                  <a:pt x="0" y="10674"/>
                </a:cubicBezTo>
                <a:cubicBezTo>
                  <a:pt x="0" y="14335"/>
                  <a:pt x="1488" y="17801"/>
                  <a:pt x="4141" y="20893"/>
                </a:cubicBezTo>
                <a:cubicBezTo>
                  <a:pt x="4502" y="21314"/>
                  <a:pt x="5426" y="21474"/>
                  <a:pt x="6147" y="21241"/>
                </a:cubicBezTo>
                <a:lnTo>
                  <a:pt x="19255" y="16997"/>
                </a:lnTo>
                <a:cubicBezTo>
                  <a:pt x="20886" y="16469"/>
                  <a:pt x="21600" y="15377"/>
                  <a:pt x="21038" y="14369"/>
                </a:cubicBezTo>
                <a:cubicBezTo>
                  <a:pt x="20388" y="13202"/>
                  <a:pt x="20038" y="11961"/>
                  <a:pt x="20038" y="10674"/>
                </a:cubicBezTo>
                <a:close/>
              </a:path>
            </a:pathLst>
          </a:custGeom>
          <a:solidFill>
            <a:schemeClr val="tx1">
              <a:lumMod val="85000"/>
              <a:lumOff val="15000"/>
            </a:schemeClr>
          </a:solidFill>
          <a:ln w="12700">
            <a:miter lim="400000"/>
          </a:ln>
          <a:effectLst/>
        </p:spPr>
        <p:txBody>
          <a:bodyPr lIns="27708" rIns="27708"/>
          <a:lstStyle/>
          <a:p>
            <a:pPr defTabSz="904483" hangingPunct="0">
              <a:defRPr>
                <a:latin typeface="Roboto Thin"/>
                <a:ea typeface="Roboto Thin"/>
                <a:cs typeface="Roboto Thin"/>
                <a:sym typeface="Roboto Thin"/>
              </a:defRPr>
            </a:pPr>
            <a:endParaRPr sz="1758" kern="0">
              <a:solidFill>
                <a:srgbClr val="000000"/>
              </a:solidFill>
              <a:latin typeface="Roboto Thin"/>
              <a:ea typeface="Roboto Thin"/>
              <a:cs typeface="Roboto Thin"/>
              <a:sym typeface="Roboto Thin"/>
            </a:endParaRPr>
          </a:p>
        </p:txBody>
      </p:sp>
      <p:sp>
        <p:nvSpPr>
          <p:cNvPr id="75" name="Shape 2626">
            <a:extLst>
              <a:ext uri="{FF2B5EF4-FFF2-40B4-BE49-F238E27FC236}">
                <a16:creationId xmlns:a16="http://schemas.microsoft.com/office/drawing/2014/main" id="{30A51619-AABF-F046-89F3-CFE355E64D45}"/>
              </a:ext>
            </a:extLst>
          </p:cNvPr>
          <p:cNvSpPr/>
          <p:nvPr userDrawn="1"/>
        </p:nvSpPr>
        <p:spPr>
          <a:xfrm>
            <a:off x="4376872" y="4605795"/>
            <a:ext cx="1641381" cy="1396595"/>
          </a:xfrm>
          <a:custGeom>
            <a:avLst/>
            <a:gdLst/>
            <a:ahLst/>
            <a:cxnLst>
              <a:cxn ang="0">
                <a:pos x="wd2" y="hd2"/>
              </a:cxn>
              <a:cxn ang="5400000">
                <a:pos x="wd2" y="hd2"/>
              </a:cxn>
              <a:cxn ang="10800000">
                <a:pos x="wd2" y="hd2"/>
              </a:cxn>
              <a:cxn ang="16200000">
                <a:pos x="wd2" y="hd2"/>
              </a:cxn>
            </a:cxnLst>
            <a:rect l="0" t="0" r="r" b="b"/>
            <a:pathLst>
              <a:path w="21458" h="21246" extrusionOk="0">
                <a:moveTo>
                  <a:pt x="8896" y="394"/>
                </a:moveTo>
                <a:lnTo>
                  <a:pt x="460" y="6064"/>
                </a:lnTo>
                <a:cubicBezTo>
                  <a:pt x="-5" y="6376"/>
                  <a:pt x="-142" y="7084"/>
                  <a:pt x="161" y="7600"/>
                </a:cubicBezTo>
                <a:cubicBezTo>
                  <a:pt x="4677" y="15274"/>
                  <a:pt x="12032" y="20504"/>
                  <a:pt x="20464" y="21243"/>
                </a:cubicBezTo>
                <a:cubicBezTo>
                  <a:pt x="21000" y="21290"/>
                  <a:pt x="21458" y="20799"/>
                  <a:pt x="21458" y="20174"/>
                </a:cubicBezTo>
                <a:lnTo>
                  <a:pt x="21458" y="8834"/>
                </a:lnTo>
                <a:cubicBezTo>
                  <a:pt x="21458" y="7431"/>
                  <a:pt x="20612" y="6234"/>
                  <a:pt x="19435" y="5931"/>
                </a:cubicBezTo>
                <a:cubicBezTo>
                  <a:pt x="16556" y="5187"/>
                  <a:pt x="14007" y="3428"/>
                  <a:pt x="12078" y="990"/>
                </a:cubicBezTo>
                <a:cubicBezTo>
                  <a:pt x="11258" y="-46"/>
                  <a:pt x="9944" y="-310"/>
                  <a:pt x="8896" y="394"/>
                </a:cubicBezTo>
                <a:close/>
              </a:path>
            </a:pathLst>
          </a:custGeom>
          <a:gradFill flip="none" rotWithShape="1">
            <a:gsLst>
              <a:gs pos="0">
                <a:srgbClr val="083D6E"/>
              </a:gs>
              <a:gs pos="100000">
                <a:srgbClr val="086CAA"/>
              </a:gs>
            </a:gsLst>
            <a:lin ang="13500000" scaled="1"/>
            <a:tileRect/>
          </a:gradFill>
          <a:ln w="12700">
            <a:miter lim="400000"/>
          </a:ln>
          <a:effectLst/>
        </p:spPr>
        <p:txBody>
          <a:bodyPr lIns="27708" rIns="27708"/>
          <a:lstStyle/>
          <a:p>
            <a:pPr defTabSz="904483" hangingPunct="0">
              <a:defRPr>
                <a:latin typeface="Roboto Thin"/>
                <a:ea typeface="Roboto Thin"/>
                <a:cs typeface="Roboto Thin"/>
                <a:sym typeface="Roboto Thin"/>
              </a:defRPr>
            </a:pPr>
            <a:endParaRPr sz="1758" kern="0">
              <a:solidFill>
                <a:srgbClr val="000000"/>
              </a:solidFill>
              <a:latin typeface="Roboto Thin"/>
              <a:ea typeface="Roboto Thin"/>
              <a:cs typeface="Roboto Thin"/>
              <a:sym typeface="Roboto Thin"/>
            </a:endParaRPr>
          </a:p>
        </p:txBody>
      </p:sp>
      <p:sp>
        <p:nvSpPr>
          <p:cNvPr id="76" name="Shape 2627">
            <a:extLst>
              <a:ext uri="{FF2B5EF4-FFF2-40B4-BE49-F238E27FC236}">
                <a16:creationId xmlns:a16="http://schemas.microsoft.com/office/drawing/2014/main" id="{47F5A7C3-D91A-ED49-AC57-A5EFE699901F}"/>
              </a:ext>
            </a:extLst>
          </p:cNvPr>
          <p:cNvSpPr/>
          <p:nvPr userDrawn="1"/>
        </p:nvSpPr>
        <p:spPr>
          <a:xfrm>
            <a:off x="7118231" y="2993212"/>
            <a:ext cx="1042415" cy="1874652"/>
          </a:xfrm>
          <a:custGeom>
            <a:avLst/>
            <a:gdLst/>
            <a:ahLst/>
            <a:cxnLst>
              <a:cxn ang="0">
                <a:pos x="wd2" y="hd2"/>
              </a:cxn>
              <a:cxn ang="5400000">
                <a:pos x="wd2" y="hd2"/>
              </a:cxn>
              <a:cxn ang="10800000">
                <a:pos x="wd2" y="hd2"/>
              </a:cxn>
              <a:cxn ang="16200000">
                <a:pos x="wd2" y="hd2"/>
              </a:cxn>
            </a:cxnLst>
            <a:rect l="0" t="0" r="r" b="b"/>
            <a:pathLst>
              <a:path w="21228" h="21349" extrusionOk="0">
                <a:moveTo>
                  <a:pt x="1191" y="10674"/>
                </a:moveTo>
                <a:cubicBezTo>
                  <a:pt x="1191" y="11961"/>
                  <a:pt x="840" y="13202"/>
                  <a:pt x="190" y="14369"/>
                </a:cubicBezTo>
                <a:cubicBezTo>
                  <a:pt x="-372" y="15377"/>
                  <a:pt x="342" y="16469"/>
                  <a:pt x="1973" y="16997"/>
                </a:cubicBezTo>
                <a:lnTo>
                  <a:pt x="15081" y="21241"/>
                </a:lnTo>
                <a:cubicBezTo>
                  <a:pt x="15802" y="21474"/>
                  <a:pt x="16726" y="21314"/>
                  <a:pt x="17087" y="20893"/>
                </a:cubicBezTo>
                <a:cubicBezTo>
                  <a:pt x="19740" y="17801"/>
                  <a:pt x="21228" y="14335"/>
                  <a:pt x="21228" y="10674"/>
                </a:cubicBezTo>
                <a:cubicBezTo>
                  <a:pt x="21228" y="7013"/>
                  <a:pt x="19740" y="3547"/>
                  <a:pt x="17087" y="455"/>
                </a:cubicBezTo>
                <a:cubicBezTo>
                  <a:pt x="16726" y="34"/>
                  <a:pt x="15802" y="-126"/>
                  <a:pt x="15081" y="107"/>
                </a:cubicBezTo>
                <a:lnTo>
                  <a:pt x="1972" y="4351"/>
                </a:lnTo>
                <a:cubicBezTo>
                  <a:pt x="341" y="4878"/>
                  <a:pt x="-372" y="5971"/>
                  <a:pt x="189" y="6978"/>
                </a:cubicBezTo>
                <a:cubicBezTo>
                  <a:pt x="840" y="8145"/>
                  <a:pt x="1191" y="9386"/>
                  <a:pt x="1191" y="10674"/>
                </a:cubicBezTo>
                <a:close/>
              </a:path>
            </a:pathLst>
          </a:custGeom>
          <a:gradFill flip="none" rotWithShape="1">
            <a:gsLst>
              <a:gs pos="0">
                <a:srgbClr val="083D6E"/>
              </a:gs>
              <a:gs pos="100000">
                <a:srgbClr val="086CAA"/>
              </a:gs>
            </a:gsLst>
            <a:lin ang="13500000" scaled="1"/>
            <a:tileRect/>
          </a:gradFill>
          <a:ln w="12700">
            <a:miter lim="400000"/>
          </a:ln>
          <a:effectLst/>
        </p:spPr>
        <p:txBody>
          <a:bodyPr lIns="27708" rIns="27708"/>
          <a:lstStyle/>
          <a:p>
            <a:pPr defTabSz="904483" hangingPunct="0">
              <a:defRPr>
                <a:latin typeface="Roboto Thin"/>
                <a:ea typeface="Roboto Thin"/>
                <a:cs typeface="Roboto Thin"/>
                <a:sym typeface="Roboto Thin"/>
              </a:defRPr>
            </a:pPr>
            <a:endParaRPr sz="1758" kern="0">
              <a:solidFill>
                <a:srgbClr val="000000"/>
              </a:solidFill>
              <a:latin typeface="Roboto Thin"/>
              <a:ea typeface="Roboto Thin"/>
              <a:cs typeface="Roboto Thin"/>
              <a:sym typeface="Roboto Thin"/>
            </a:endParaRPr>
          </a:p>
        </p:txBody>
      </p:sp>
      <p:sp>
        <p:nvSpPr>
          <p:cNvPr id="77" name="Shape 2628">
            <a:extLst>
              <a:ext uri="{FF2B5EF4-FFF2-40B4-BE49-F238E27FC236}">
                <a16:creationId xmlns:a16="http://schemas.microsoft.com/office/drawing/2014/main" id="{28A4A6D0-5CBD-5A4F-9A40-4A20F9ABF88C}"/>
              </a:ext>
            </a:extLst>
          </p:cNvPr>
          <p:cNvSpPr/>
          <p:nvPr userDrawn="1"/>
        </p:nvSpPr>
        <p:spPr>
          <a:xfrm>
            <a:off x="4376872" y="1864445"/>
            <a:ext cx="1641381" cy="1396595"/>
          </a:xfrm>
          <a:custGeom>
            <a:avLst/>
            <a:gdLst/>
            <a:ahLst/>
            <a:cxnLst>
              <a:cxn ang="0">
                <a:pos x="wd2" y="hd2"/>
              </a:cxn>
              <a:cxn ang="5400000">
                <a:pos x="wd2" y="hd2"/>
              </a:cxn>
              <a:cxn ang="10800000">
                <a:pos x="wd2" y="hd2"/>
              </a:cxn>
              <a:cxn ang="16200000">
                <a:pos x="wd2" y="hd2"/>
              </a:cxn>
            </a:cxnLst>
            <a:rect l="0" t="0" r="r" b="b"/>
            <a:pathLst>
              <a:path w="21458" h="21246" extrusionOk="0">
                <a:moveTo>
                  <a:pt x="21458" y="12411"/>
                </a:moveTo>
                <a:lnTo>
                  <a:pt x="21458" y="1072"/>
                </a:lnTo>
                <a:cubicBezTo>
                  <a:pt x="21458" y="447"/>
                  <a:pt x="21000" y="-44"/>
                  <a:pt x="20464" y="3"/>
                </a:cubicBezTo>
                <a:cubicBezTo>
                  <a:pt x="12032" y="742"/>
                  <a:pt x="4677" y="5972"/>
                  <a:pt x="161" y="13646"/>
                </a:cubicBezTo>
                <a:cubicBezTo>
                  <a:pt x="-142" y="14162"/>
                  <a:pt x="-5" y="14870"/>
                  <a:pt x="460" y="15182"/>
                </a:cubicBezTo>
                <a:lnTo>
                  <a:pt x="8896" y="20852"/>
                </a:lnTo>
                <a:cubicBezTo>
                  <a:pt x="9944" y="21556"/>
                  <a:pt x="11258" y="21292"/>
                  <a:pt x="12078" y="20256"/>
                </a:cubicBezTo>
                <a:cubicBezTo>
                  <a:pt x="14006" y="17818"/>
                  <a:pt x="16556" y="16059"/>
                  <a:pt x="19435" y="15315"/>
                </a:cubicBezTo>
                <a:cubicBezTo>
                  <a:pt x="20612" y="15011"/>
                  <a:pt x="21458" y="13814"/>
                  <a:pt x="21458" y="12411"/>
                </a:cubicBezTo>
                <a:close/>
              </a:path>
            </a:pathLst>
          </a:custGeom>
          <a:gradFill flip="none" rotWithShape="1">
            <a:gsLst>
              <a:gs pos="0">
                <a:srgbClr val="083D6E"/>
              </a:gs>
              <a:gs pos="100000">
                <a:srgbClr val="086CAA"/>
              </a:gs>
            </a:gsLst>
            <a:lin ang="13500000" scaled="1"/>
            <a:tileRect/>
          </a:gradFill>
          <a:ln w="12700">
            <a:miter lim="400000"/>
          </a:ln>
          <a:effectLst/>
        </p:spPr>
        <p:txBody>
          <a:bodyPr lIns="27708" rIns="27708"/>
          <a:lstStyle/>
          <a:p>
            <a:pPr defTabSz="904483" hangingPunct="0">
              <a:defRPr>
                <a:latin typeface="Roboto Thin"/>
                <a:ea typeface="Roboto Thin"/>
                <a:cs typeface="Roboto Thin"/>
                <a:sym typeface="Roboto Thin"/>
              </a:defRPr>
            </a:pPr>
            <a:endParaRPr sz="1758" kern="0">
              <a:solidFill>
                <a:srgbClr val="000000"/>
              </a:solidFill>
              <a:latin typeface="Roboto Thin"/>
              <a:ea typeface="Roboto Thin"/>
              <a:cs typeface="Roboto Thin"/>
              <a:sym typeface="Roboto Thin"/>
            </a:endParaRPr>
          </a:p>
        </p:txBody>
      </p:sp>
      <p:pic>
        <p:nvPicPr>
          <p:cNvPr id="80" name="Picture 79">
            <a:extLst>
              <a:ext uri="{FF2B5EF4-FFF2-40B4-BE49-F238E27FC236}">
                <a16:creationId xmlns:a16="http://schemas.microsoft.com/office/drawing/2014/main" id="{A49013C7-3583-7C4A-901E-D9F8C4AC5EA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241467" y="3630887"/>
            <a:ext cx="525968" cy="525968"/>
          </a:xfrm>
          <a:prstGeom prst="rect">
            <a:avLst/>
          </a:prstGeom>
        </p:spPr>
      </p:pic>
      <p:pic>
        <p:nvPicPr>
          <p:cNvPr id="82" name="Picture 81">
            <a:extLst>
              <a:ext uri="{FF2B5EF4-FFF2-40B4-BE49-F238E27FC236}">
                <a16:creationId xmlns:a16="http://schemas.microsoft.com/office/drawing/2014/main" id="{D8AC69A3-A00F-AD46-AF96-7351883FA0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076880" y="5080853"/>
            <a:ext cx="473204" cy="473204"/>
          </a:xfrm>
          <a:prstGeom prst="rect">
            <a:avLst/>
          </a:prstGeom>
        </p:spPr>
      </p:pic>
      <p:pic>
        <p:nvPicPr>
          <p:cNvPr id="84" name="Picture 83">
            <a:extLst>
              <a:ext uri="{FF2B5EF4-FFF2-40B4-BE49-F238E27FC236}">
                <a16:creationId xmlns:a16="http://schemas.microsoft.com/office/drawing/2014/main" id="{79EED496-AA1C-8840-9BB7-F4398C8B81BB}"/>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7378624" y="3673677"/>
            <a:ext cx="521628" cy="521628"/>
          </a:xfrm>
          <a:prstGeom prst="rect">
            <a:avLst/>
          </a:prstGeom>
        </p:spPr>
      </p:pic>
      <p:sp>
        <p:nvSpPr>
          <p:cNvPr id="85" name="Text Placeholder 14">
            <a:extLst>
              <a:ext uri="{FF2B5EF4-FFF2-40B4-BE49-F238E27FC236}">
                <a16:creationId xmlns:a16="http://schemas.microsoft.com/office/drawing/2014/main" id="{F9AC787D-8FC4-8A41-B4D2-2D8E78870737}"/>
              </a:ext>
            </a:extLst>
          </p:cNvPr>
          <p:cNvSpPr>
            <a:spLocks noGrp="1"/>
          </p:cNvSpPr>
          <p:nvPr>
            <p:ph type="body" sz="quarter" idx="29" hasCustomPrompt="1"/>
          </p:nvPr>
        </p:nvSpPr>
        <p:spPr>
          <a:xfrm>
            <a:off x="478112" y="2229222"/>
            <a:ext cx="2588037" cy="733393"/>
          </a:xfrm>
          <a:prstGeom prst="rect">
            <a:avLst/>
          </a:prstGeom>
        </p:spPr>
        <p:txBody>
          <a:bodyPr/>
          <a:lstStyle>
            <a:lvl1pPr marL="0" indent="0" algn="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86" name="Text Placeholder 14">
            <a:extLst>
              <a:ext uri="{FF2B5EF4-FFF2-40B4-BE49-F238E27FC236}">
                <a16:creationId xmlns:a16="http://schemas.microsoft.com/office/drawing/2014/main" id="{8AA2AC47-DF71-0542-9A34-E5FC9E6441B0}"/>
              </a:ext>
            </a:extLst>
          </p:cNvPr>
          <p:cNvSpPr>
            <a:spLocks noGrp="1"/>
          </p:cNvSpPr>
          <p:nvPr>
            <p:ph type="body" sz="quarter" idx="30" hasCustomPrompt="1"/>
          </p:nvPr>
        </p:nvSpPr>
        <p:spPr>
          <a:xfrm>
            <a:off x="471886" y="3661252"/>
            <a:ext cx="2588037" cy="733393"/>
          </a:xfrm>
          <a:prstGeom prst="rect">
            <a:avLst/>
          </a:prstGeom>
        </p:spPr>
        <p:txBody>
          <a:bodyPr/>
          <a:lstStyle>
            <a:lvl1pPr marL="0" indent="0" algn="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87" name="Text Placeholder 14">
            <a:extLst>
              <a:ext uri="{FF2B5EF4-FFF2-40B4-BE49-F238E27FC236}">
                <a16:creationId xmlns:a16="http://schemas.microsoft.com/office/drawing/2014/main" id="{4ABAADE2-F980-D34C-B62B-EC3A7A9D778C}"/>
              </a:ext>
            </a:extLst>
          </p:cNvPr>
          <p:cNvSpPr>
            <a:spLocks noGrp="1"/>
          </p:cNvSpPr>
          <p:nvPr>
            <p:ph type="body" sz="quarter" idx="31" hasCustomPrompt="1"/>
          </p:nvPr>
        </p:nvSpPr>
        <p:spPr>
          <a:xfrm>
            <a:off x="481663" y="5175922"/>
            <a:ext cx="2588037" cy="733393"/>
          </a:xfrm>
          <a:prstGeom prst="rect">
            <a:avLst/>
          </a:prstGeom>
        </p:spPr>
        <p:txBody>
          <a:bodyPr/>
          <a:lstStyle>
            <a:lvl1pPr marL="0" indent="0" algn="r">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88" name="Text Placeholder 14">
            <a:extLst>
              <a:ext uri="{FF2B5EF4-FFF2-40B4-BE49-F238E27FC236}">
                <a16:creationId xmlns:a16="http://schemas.microsoft.com/office/drawing/2014/main" id="{467D25CA-8A37-FC46-B6C2-DCC7CFCFB0A5}"/>
              </a:ext>
            </a:extLst>
          </p:cNvPr>
          <p:cNvSpPr>
            <a:spLocks noGrp="1"/>
          </p:cNvSpPr>
          <p:nvPr>
            <p:ph type="body" sz="quarter" idx="32" hasCustomPrompt="1"/>
          </p:nvPr>
        </p:nvSpPr>
        <p:spPr>
          <a:xfrm>
            <a:off x="9162698" y="2229222"/>
            <a:ext cx="2588037" cy="733393"/>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89" name="Text Placeholder 14">
            <a:extLst>
              <a:ext uri="{FF2B5EF4-FFF2-40B4-BE49-F238E27FC236}">
                <a16:creationId xmlns:a16="http://schemas.microsoft.com/office/drawing/2014/main" id="{B5B7E6E8-A858-EF48-930A-F4ACC1FE01D6}"/>
              </a:ext>
            </a:extLst>
          </p:cNvPr>
          <p:cNvSpPr>
            <a:spLocks noGrp="1"/>
          </p:cNvSpPr>
          <p:nvPr>
            <p:ph type="body" sz="quarter" idx="33" hasCustomPrompt="1"/>
          </p:nvPr>
        </p:nvSpPr>
        <p:spPr>
          <a:xfrm>
            <a:off x="9156472" y="3661252"/>
            <a:ext cx="2588037" cy="733393"/>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sp>
        <p:nvSpPr>
          <p:cNvPr id="90" name="Text Placeholder 14">
            <a:extLst>
              <a:ext uri="{FF2B5EF4-FFF2-40B4-BE49-F238E27FC236}">
                <a16:creationId xmlns:a16="http://schemas.microsoft.com/office/drawing/2014/main" id="{F543546E-3D62-6E4C-AC98-22A971BA3CC4}"/>
              </a:ext>
            </a:extLst>
          </p:cNvPr>
          <p:cNvSpPr>
            <a:spLocks noGrp="1"/>
          </p:cNvSpPr>
          <p:nvPr>
            <p:ph type="body" sz="quarter" idx="34" hasCustomPrompt="1"/>
          </p:nvPr>
        </p:nvSpPr>
        <p:spPr>
          <a:xfrm>
            <a:off x="9166249" y="5175922"/>
            <a:ext cx="2588037" cy="733393"/>
          </a:xfrm>
          <a:prstGeom prst="rect">
            <a:avLst/>
          </a:prstGeom>
        </p:spPr>
        <p:txBody>
          <a:bodyPr/>
          <a:lstStyle>
            <a:lvl1pPr marL="0" indent="0" algn="l">
              <a:buClr>
                <a:srgbClr val="0087BB"/>
              </a:buClr>
              <a:buFontTx/>
              <a:buNone/>
              <a:defRPr sz="1200" b="0" i="0">
                <a:solidFill>
                  <a:schemeClr val="tx1">
                    <a:lumMod val="65000"/>
                    <a:lumOff val="35000"/>
                  </a:schemeClr>
                </a:solidFill>
                <a:latin typeface="Roboto Light" panose="02000000000000000000" pitchFamily="2" charset="0"/>
                <a:ea typeface="Roboto Light" panose="02000000000000000000" pitchFamily="2" charset="0"/>
              </a:defRPr>
            </a:lvl1pPr>
          </a:lstStyle>
          <a:p>
            <a:pPr lvl="0"/>
            <a:r>
              <a:rPr lang="en-US" dirty="0"/>
              <a:t>Text Here</a:t>
            </a:r>
          </a:p>
        </p:txBody>
      </p:sp>
      <p:pic>
        <p:nvPicPr>
          <p:cNvPr id="3" name="Graphic 2" descr="Dollar">
            <a:extLst>
              <a:ext uri="{FF2B5EF4-FFF2-40B4-BE49-F238E27FC236}">
                <a16:creationId xmlns:a16="http://schemas.microsoft.com/office/drawing/2014/main" id="{37A3245C-E14E-4DA4-98DA-902624C04662}"/>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6610243" y="5019305"/>
            <a:ext cx="573119" cy="573119"/>
          </a:xfrm>
          <a:prstGeom prst="rect">
            <a:avLst/>
          </a:prstGeom>
        </p:spPr>
      </p:pic>
      <p:pic>
        <p:nvPicPr>
          <p:cNvPr id="9" name="Graphic 8" descr="Customer review RTL">
            <a:extLst>
              <a:ext uri="{FF2B5EF4-FFF2-40B4-BE49-F238E27FC236}">
                <a16:creationId xmlns:a16="http://schemas.microsoft.com/office/drawing/2014/main" id="{21863E68-CF54-4055-A791-122AB0A9E0BC}"/>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5027116" y="2291677"/>
            <a:ext cx="562224" cy="562224"/>
          </a:xfrm>
          <a:prstGeom prst="rect">
            <a:avLst/>
          </a:prstGeom>
        </p:spPr>
      </p:pic>
      <p:pic>
        <p:nvPicPr>
          <p:cNvPr id="11" name="Graphic 10" descr="Magnifying glass">
            <a:extLst>
              <a:ext uri="{FF2B5EF4-FFF2-40B4-BE49-F238E27FC236}">
                <a16:creationId xmlns:a16="http://schemas.microsoft.com/office/drawing/2014/main" id="{F3504546-B5FD-428C-888C-B3B654923B2A}"/>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6567601" y="2259090"/>
            <a:ext cx="658402" cy="658402"/>
          </a:xfrm>
          <a:prstGeom prst="rect">
            <a:avLst/>
          </a:prstGeom>
        </p:spPr>
      </p:pic>
      <p:sp>
        <p:nvSpPr>
          <p:cNvPr id="48" name="Title 1">
            <a:extLst>
              <a:ext uri="{FF2B5EF4-FFF2-40B4-BE49-F238E27FC236}">
                <a16:creationId xmlns:a16="http://schemas.microsoft.com/office/drawing/2014/main" id="{F1206602-0EDF-4027-88C6-BE301AC66731}"/>
              </a:ext>
            </a:extLst>
          </p:cNvPr>
          <p:cNvSpPr txBox="1">
            <a:spLocks/>
          </p:cNvSpPr>
          <p:nvPr userDrawn="1"/>
        </p:nvSpPr>
        <p:spPr>
          <a:xfrm>
            <a:off x="5093212" y="3488628"/>
            <a:ext cx="1938855" cy="706677"/>
          </a:xfrm>
          <a:prstGeom prst="rect">
            <a:avLst/>
          </a:prstGeom>
        </p:spPr>
        <p:txBody>
          <a:bodyPr/>
          <a:lstStyle>
            <a:lvl1pPr algn="ctr" defTabSz="914400" rtl="0" eaLnBrk="1" latinLnBrk="0" hangingPunct="1">
              <a:lnSpc>
                <a:spcPct val="90000"/>
              </a:lnSpc>
              <a:spcBef>
                <a:spcPct val="0"/>
              </a:spcBef>
              <a:buNone/>
              <a:defRPr sz="3200" b="1" i="0" kern="1200">
                <a:gradFill>
                  <a:gsLst>
                    <a:gs pos="0">
                      <a:srgbClr val="344E71"/>
                    </a:gs>
                    <a:gs pos="100000">
                      <a:srgbClr val="0087BB"/>
                    </a:gs>
                  </a:gsLst>
                  <a:lin ang="5400000" scaled="1"/>
                </a:gradFill>
                <a:latin typeface="Roboto" panose="02000000000000000000" pitchFamily="2" charset="0"/>
                <a:ea typeface="Roboto" panose="02000000000000000000" pitchFamily="2" charset="0"/>
                <a:cs typeface="+mj-cs"/>
              </a:defRPr>
            </a:lvl1pPr>
          </a:lstStyle>
          <a:p>
            <a:r>
              <a:rPr lang="en-GB" sz="6000" b="1" dirty="0"/>
              <a:t>YLL</a:t>
            </a:r>
            <a:endParaRPr lang="en-US" sz="6000" b="1" dirty="0"/>
          </a:p>
        </p:txBody>
      </p:sp>
    </p:spTree>
    <p:extLst>
      <p:ext uri="{BB962C8B-B14F-4D97-AF65-F5344CB8AC3E}">
        <p14:creationId xmlns:p14="http://schemas.microsoft.com/office/powerpoint/2010/main" val="965682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07B7077-1EAE-784D-8BEB-89D50360883B}"/>
              </a:ext>
            </a:extLst>
          </p:cNvPr>
          <p:cNvSpPr>
            <a:spLocks noGrp="1"/>
          </p:cNvSpPr>
          <p:nvPr>
            <p:ph type="sldNum" sz="quarter" idx="12"/>
          </p:nvPr>
        </p:nvSpPr>
        <p:spPr/>
        <p:txBody>
          <a:bodyPr/>
          <a:lstStyle/>
          <a:p>
            <a:fld id="{C40ACF3B-1586-2842-B450-96BEFA52125C}" type="slidenum">
              <a:rPr lang="en-US" smtClean="0"/>
              <a:t>‹#›</a:t>
            </a:fld>
            <a:endParaRPr lang="en-US"/>
          </a:p>
        </p:txBody>
      </p:sp>
      <p:cxnSp>
        <p:nvCxnSpPr>
          <p:cNvPr id="6" name="Straight Connector 5">
            <a:extLst>
              <a:ext uri="{FF2B5EF4-FFF2-40B4-BE49-F238E27FC236}">
                <a16:creationId xmlns:a16="http://schemas.microsoft.com/office/drawing/2014/main" id="{D2D096EE-70F1-294F-8938-6AB2E314CC22}"/>
              </a:ext>
            </a:extLst>
          </p:cNvPr>
          <p:cNvCxnSpPr/>
          <p:nvPr userDrawn="1"/>
        </p:nvCxnSpPr>
        <p:spPr>
          <a:xfrm>
            <a:off x="5746446" y="1342455"/>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347E3B63-AA1A-5F40-8F20-0DCA1F3A77E5}"/>
              </a:ext>
            </a:extLst>
          </p:cNvPr>
          <p:cNvSpPr>
            <a:spLocks noGrp="1"/>
          </p:cNvSpPr>
          <p:nvPr>
            <p:ph type="title" hasCustomPrompt="1"/>
          </p:nvPr>
        </p:nvSpPr>
        <p:spPr>
          <a:xfrm>
            <a:off x="3932046" y="373962"/>
            <a:ext cx="4327908" cy="569602"/>
          </a:xfrm>
          <a:prstGeom prst="rect">
            <a:avLst/>
          </a:prstGeom>
        </p:spPr>
        <p:txBody>
          <a:bodyPr/>
          <a:lstStyle>
            <a:lvl1pPr algn="ctr">
              <a:defRPr sz="3200" b="1" i="0">
                <a:gradFill>
                  <a:gsLst>
                    <a:gs pos="0">
                      <a:srgbClr val="344E71"/>
                    </a:gs>
                    <a:gs pos="100000">
                      <a:srgbClr val="0087BB"/>
                    </a:gs>
                  </a:gsLst>
                  <a:lin ang="5400000" scaled="1"/>
                </a:gradFill>
                <a:latin typeface="Roboto" panose="02000000000000000000" pitchFamily="2" charset="0"/>
                <a:ea typeface="Roboto" panose="02000000000000000000" pitchFamily="2" charset="0"/>
              </a:defRPr>
            </a:lvl1pPr>
          </a:lstStyle>
          <a:p>
            <a:r>
              <a:rPr lang="en-GB" dirty="0"/>
              <a:t>TITLE HERE</a:t>
            </a:r>
            <a:endParaRPr lang="en-US" dirty="0"/>
          </a:p>
        </p:txBody>
      </p:sp>
      <p:sp>
        <p:nvSpPr>
          <p:cNvPr id="8" name="Text Placeholder 14">
            <a:extLst>
              <a:ext uri="{FF2B5EF4-FFF2-40B4-BE49-F238E27FC236}">
                <a16:creationId xmlns:a16="http://schemas.microsoft.com/office/drawing/2014/main" id="{F585A7D9-C1E3-E341-B1D0-7FACE1982E96}"/>
              </a:ext>
            </a:extLst>
          </p:cNvPr>
          <p:cNvSpPr>
            <a:spLocks noGrp="1"/>
          </p:cNvSpPr>
          <p:nvPr>
            <p:ph type="body" sz="quarter" idx="14" hasCustomPrompt="1"/>
          </p:nvPr>
        </p:nvSpPr>
        <p:spPr>
          <a:xfrm>
            <a:off x="4106442" y="950871"/>
            <a:ext cx="3979115" cy="446376"/>
          </a:xfrm>
          <a:prstGeom prst="rect">
            <a:avLst/>
          </a:prstGeom>
        </p:spPr>
        <p:txBody>
          <a:bodyPr/>
          <a:lstStyle>
            <a:lvl1pPr marL="0" indent="0" algn="ctr">
              <a:buNone/>
              <a:defRPr sz="1600" b="0" i="0">
                <a:latin typeface="Roboto" panose="02000000000000000000" pitchFamily="2" charset="0"/>
                <a:ea typeface="Roboto" panose="02000000000000000000" pitchFamily="2" charset="0"/>
              </a:defRPr>
            </a:lvl1pPr>
          </a:lstStyle>
          <a:p>
            <a:pPr lvl="0"/>
            <a:r>
              <a:rPr lang="en-US" dirty="0"/>
              <a:t>Subtitle goes here</a:t>
            </a:r>
          </a:p>
        </p:txBody>
      </p:sp>
    </p:spTree>
    <p:extLst>
      <p:ext uri="{BB962C8B-B14F-4D97-AF65-F5344CB8AC3E}">
        <p14:creationId xmlns:p14="http://schemas.microsoft.com/office/powerpoint/2010/main" val="19108251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997587E-9776-2C46-9CB0-CC768151A586}"/>
              </a:ext>
            </a:extLst>
          </p:cNvPr>
          <p:cNvSpPr/>
          <p:nvPr userDrawn="1"/>
        </p:nvSpPr>
        <p:spPr>
          <a:xfrm>
            <a:off x="0" y="6442363"/>
            <a:ext cx="12192000" cy="415637"/>
          </a:xfrm>
          <a:prstGeom prst="rect">
            <a:avLst/>
          </a:prstGeom>
          <a:gradFill flip="none" rotWithShape="1">
            <a:gsLst>
              <a:gs pos="24000">
                <a:srgbClr val="094982"/>
              </a:gs>
              <a:gs pos="85000">
                <a:srgbClr val="094982"/>
              </a:gs>
              <a:gs pos="54000">
                <a:srgbClr val="086CAA"/>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ußzeilenplatzhalter 3">
            <a:extLst>
              <a:ext uri="{FF2B5EF4-FFF2-40B4-BE49-F238E27FC236}">
                <a16:creationId xmlns:a16="http://schemas.microsoft.com/office/drawing/2014/main" id="{991C8857-C3F8-3749-8986-1CB4C5BBD1F5}"/>
              </a:ext>
            </a:extLst>
          </p:cNvPr>
          <p:cNvSpPr txBox="1">
            <a:spLocks/>
          </p:cNvSpPr>
          <p:nvPr userDrawn="1"/>
        </p:nvSpPr>
        <p:spPr>
          <a:xfrm>
            <a:off x="204337" y="6521683"/>
            <a:ext cx="4121053" cy="350519"/>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0" i="0" kern="1200" dirty="0">
                <a:solidFill>
                  <a:schemeClr val="bg1"/>
                </a:solidFill>
                <a:effectLst/>
                <a:latin typeface="Rubik Light" panose="00000400000000000000" pitchFamily="2" charset="-79"/>
                <a:ea typeface="+mn-ea"/>
                <a:cs typeface="Rubik Light" panose="00000400000000000000" pitchFamily="2" charset="-79"/>
              </a:rPr>
              <a:t>HM Aero Aviation consulting - </a:t>
            </a:r>
            <a:r>
              <a:rPr lang="en-US" sz="1200" dirty="0">
                <a:solidFill>
                  <a:schemeClr val="bg1"/>
                </a:solidFill>
                <a:latin typeface="Rubik Light" panose="00000400000000000000" pitchFamily="2" charset="-79"/>
                <a:cs typeface="Rubik Light" panose="00000400000000000000" pitchFamily="2" charset="-79"/>
              </a:rPr>
              <a:t>www.hmaero.ca</a:t>
            </a:r>
          </a:p>
        </p:txBody>
      </p:sp>
      <p:pic>
        <p:nvPicPr>
          <p:cNvPr id="7" name="Picture 6">
            <a:extLst>
              <a:ext uri="{FF2B5EF4-FFF2-40B4-BE49-F238E27FC236}">
                <a16:creationId xmlns:a16="http://schemas.microsoft.com/office/drawing/2014/main" id="{5646B6DE-C77A-4744-A236-23276CA6A96B}"/>
              </a:ext>
            </a:extLst>
          </p:cNvPr>
          <p:cNvPicPr>
            <a:picLocks noChangeAspect="1"/>
          </p:cNvPicPr>
          <p:nvPr userDrawn="1"/>
        </p:nvPicPr>
        <p:blipFill>
          <a:blip r:embed="rId2"/>
          <a:stretch>
            <a:fillRect/>
          </a:stretch>
        </p:blipFill>
        <p:spPr>
          <a:xfrm rot="16200000">
            <a:off x="11240617" y="6402409"/>
            <a:ext cx="614787" cy="386486"/>
          </a:xfrm>
          <a:prstGeom prst="rect">
            <a:avLst/>
          </a:prstGeom>
        </p:spPr>
      </p:pic>
      <p:sp>
        <p:nvSpPr>
          <p:cNvPr id="4" name="Slide Number Placeholder 3">
            <a:extLst>
              <a:ext uri="{FF2B5EF4-FFF2-40B4-BE49-F238E27FC236}">
                <a16:creationId xmlns:a16="http://schemas.microsoft.com/office/drawing/2014/main" id="{978F62BE-535C-2744-A20B-6BA5BCB3D300}"/>
              </a:ext>
            </a:extLst>
          </p:cNvPr>
          <p:cNvSpPr>
            <a:spLocks noGrp="1"/>
          </p:cNvSpPr>
          <p:nvPr>
            <p:ph type="sldNum" sz="quarter" idx="12"/>
          </p:nvPr>
        </p:nvSpPr>
        <p:spPr>
          <a:xfrm>
            <a:off x="11741254" y="6467618"/>
            <a:ext cx="386488" cy="365125"/>
          </a:xfrm>
        </p:spPr>
        <p:txBody>
          <a:bodyPr/>
          <a:lstStyle>
            <a:lvl1pPr algn="ctr">
              <a:defRPr b="0" i="0">
                <a:solidFill>
                  <a:schemeClr val="bg1"/>
                </a:solidFill>
                <a:latin typeface="Roboto" panose="02000000000000000000" pitchFamily="2" charset="0"/>
                <a:ea typeface="Roboto" panose="02000000000000000000" pitchFamily="2" charset="0"/>
              </a:defRPr>
            </a:lvl1pPr>
          </a:lstStyle>
          <a:p>
            <a:fld id="{C40ACF3B-1586-2842-B450-96BEFA52125C}" type="slidenum">
              <a:rPr lang="en-US" smtClean="0"/>
              <a:pPr/>
              <a:t>‹#›</a:t>
            </a:fld>
            <a:endParaRPr lang="en-US"/>
          </a:p>
        </p:txBody>
      </p:sp>
    </p:spTree>
    <p:extLst>
      <p:ext uri="{BB962C8B-B14F-4D97-AF65-F5344CB8AC3E}">
        <p14:creationId xmlns:p14="http://schemas.microsoft.com/office/powerpoint/2010/main" val="4072995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e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01F938F-C06E-D147-97CF-CFEC7CF68B89}"/>
              </a:ext>
            </a:extLst>
          </p:cNvPr>
          <p:cNvSpPr/>
          <p:nvPr userDrawn="1"/>
        </p:nvSpPr>
        <p:spPr>
          <a:xfrm>
            <a:off x="0" y="6442363"/>
            <a:ext cx="12192000" cy="415637"/>
          </a:xfrm>
          <a:prstGeom prst="rect">
            <a:avLst/>
          </a:prstGeom>
          <a:gradFill flip="none" rotWithShape="1">
            <a:gsLst>
              <a:gs pos="24000">
                <a:srgbClr val="094982"/>
              </a:gs>
              <a:gs pos="85000">
                <a:srgbClr val="094982"/>
              </a:gs>
              <a:gs pos="54000">
                <a:srgbClr val="086CAA"/>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ußzeilenplatzhalter 3">
            <a:extLst>
              <a:ext uri="{FF2B5EF4-FFF2-40B4-BE49-F238E27FC236}">
                <a16:creationId xmlns:a16="http://schemas.microsoft.com/office/drawing/2014/main" id="{E6010781-96F5-5041-862B-B0F3AE8BB7B5}"/>
              </a:ext>
            </a:extLst>
          </p:cNvPr>
          <p:cNvSpPr txBox="1">
            <a:spLocks/>
          </p:cNvSpPr>
          <p:nvPr userDrawn="1"/>
        </p:nvSpPr>
        <p:spPr>
          <a:xfrm>
            <a:off x="204337" y="6521683"/>
            <a:ext cx="4121053" cy="350519"/>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0" i="0" kern="1200" dirty="0">
                <a:solidFill>
                  <a:schemeClr val="bg1"/>
                </a:solidFill>
                <a:effectLst/>
                <a:latin typeface="Arial" panose="020B0604020202020204" pitchFamily="34" charset="0"/>
                <a:ea typeface="+mn-ea"/>
                <a:cs typeface="Arial" panose="020B0604020202020204" pitchFamily="34" charset="0"/>
              </a:rPr>
              <a:t>HM Aero Aviation Consulting - </a:t>
            </a:r>
            <a:r>
              <a:rPr lang="en-US" sz="1200" dirty="0">
                <a:solidFill>
                  <a:schemeClr val="bg1"/>
                </a:solidFill>
                <a:latin typeface="Arial" panose="020B0604020202020204" pitchFamily="34" charset="0"/>
                <a:cs typeface="Arial" panose="020B0604020202020204" pitchFamily="34" charset="0"/>
              </a:rPr>
              <a:t>www.hmaero.ca</a:t>
            </a:r>
          </a:p>
        </p:txBody>
      </p:sp>
      <p:pic>
        <p:nvPicPr>
          <p:cNvPr id="9" name="Picture 8">
            <a:extLst>
              <a:ext uri="{FF2B5EF4-FFF2-40B4-BE49-F238E27FC236}">
                <a16:creationId xmlns:a16="http://schemas.microsoft.com/office/drawing/2014/main" id="{C4A0BFAD-B40C-4348-A34B-8E5CF9A6EA9A}"/>
              </a:ext>
            </a:extLst>
          </p:cNvPr>
          <p:cNvPicPr>
            <a:picLocks noChangeAspect="1"/>
          </p:cNvPicPr>
          <p:nvPr userDrawn="1"/>
        </p:nvPicPr>
        <p:blipFill>
          <a:blip r:embed="rId21"/>
          <a:stretch>
            <a:fillRect/>
          </a:stretch>
        </p:blipFill>
        <p:spPr>
          <a:xfrm rot="16200000">
            <a:off x="11240617" y="6402409"/>
            <a:ext cx="614787" cy="386486"/>
          </a:xfrm>
          <a:prstGeom prst="rect">
            <a:avLst/>
          </a:prstGeom>
        </p:spPr>
      </p:pic>
      <p:sp>
        <p:nvSpPr>
          <p:cNvPr id="6" name="Slide Number Placeholder 5">
            <a:extLst>
              <a:ext uri="{FF2B5EF4-FFF2-40B4-BE49-F238E27FC236}">
                <a16:creationId xmlns:a16="http://schemas.microsoft.com/office/drawing/2014/main" id="{59A06B0E-AEBE-CD47-AD86-36BB776A4C55}"/>
              </a:ext>
            </a:extLst>
          </p:cNvPr>
          <p:cNvSpPr>
            <a:spLocks noGrp="1"/>
          </p:cNvSpPr>
          <p:nvPr>
            <p:ph type="sldNum" sz="quarter" idx="4"/>
          </p:nvPr>
        </p:nvSpPr>
        <p:spPr>
          <a:xfrm>
            <a:off x="11741254" y="6462417"/>
            <a:ext cx="386487" cy="365125"/>
          </a:xfrm>
          <a:prstGeom prst="rect">
            <a:avLst/>
          </a:prstGeom>
        </p:spPr>
        <p:txBody>
          <a:bodyPr vert="horz" lIns="91440" tIns="45720" rIns="91440" bIns="45720" rtlCol="0" anchor="ctr"/>
          <a:lstStyle>
            <a:lvl1pPr algn="ctr">
              <a:defRPr sz="1200">
                <a:solidFill>
                  <a:schemeClr val="bg1"/>
                </a:solidFill>
                <a:latin typeface="Roboto" panose="02000000000000000000" pitchFamily="2" charset="0"/>
                <a:ea typeface="Roboto" panose="02000000000000000000" pitchFamily="2" charset="0"/>
              </a:defRPr>
            </a:lvl1pPr>
          </a:lstStyle>
          <a:p>
            <a:fld id="{C40ACF3B-1586-2842-B450-96BEFA52125C}" type="slidenum">
              <a:rPr lang="en-US" smtClean="0"/>
              <a:pPr/>
              <a:t>‹#›</a:t>
            </a:fld>
            <a:endParaRPr lang="en-US"/>
          </a:p>
        </p:txBody>
      </p:sp>
      <p:pic>
        <p:nvPicPr>
          <p:cNvPr id="10" name="Picture 9">
            <a:extLst>
              <a:ext uri="{FF2B5EF4-FFF2-40B4-BE49-F238E27FC236}">
                <a16:creationId xmlns:a16="http://schemas.microsoft.com/office/drawing/2014/main" id="{BCB7D065-7321-1143-9BF7-5A25D9623461}"/>
              </a:ext>
            </a:extLst>
          </p:cNvPr>
          <p:cNvPicPr>
            <a:picLocks noChangeAspect="1"/>
          </p:cNvPicPr>
          <p:nvPr userDrawn="1"/>
        </p:nvPicPr>
        <p:blipFill>
          <a:blip r:embed="rId22" cstate="print">
            <a:extLst>
              <a:ext uri="{28A0092B-C50C-407E-A947-70E740481C1C}">
                <a14:useLocalDpi xmlns:a14="http://schemas.microsoft.com/office/drawing/2010/main"/>
              </a:ext>
            </a:extLst>
          </a:blip>
          <a:stretch>
            <a:fillRect/>
          </a:stretch>
        </p:blipFill>
        <p:spPr>
          <a:xfrm>
            <a:off x="11170920" y="238724"/>
            <a:ext cx="746763" cy="392221"/>
          </a:xfrm>
          <a:prstGeom prst="rect">
            <a:avLst/>
          </a:prstGeom>
        </p:spPr>
      </p:pic>
    </p:spTree>
    <p:extLst>
      <p:ext uri="{BB962C8B-B14F-4D97-AF65-F5344CB8AC3E}">
        <p14:creationId xmlns:p14="http://schemas.microsoft.com/office/powerpoint/2010/main" val="1331185593"/>
      </p:ext>
    </p:extLst>
  </p:cSld>
  <p:clrMap bg1="lt1" tx1="dk1" bg2="lt2" tx2="dk2" accent1="accent1" accent2="accent2" accent3="accent3" accent4="accent4" accent5="accent5" accent6="accent6" hlink="hlink" folHlink="folHlink"/>
  <p:sldLayoutIdLst>
    <p:sldLayoutId id="2147483656" r:id="rId1"/>
    <p:sldLayoutId id="2147483658" r:id="rId2"/>
    <p:sldLayoutId id="2147483659" r:id="rId3"/>
    <p:sldLayoutId id="2147483660" r:id="rId4"/>
    <p:sldLayoutId id="2147483662" r:id="rId5"/>
    <p:sldLayoutId id="2147483663" r:id="rId6"/>
    <p:sldLayoutId id="2147483665" r:id="rId7"/>
    <p:sldLayoutId id="2147483666"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 id="2147483654" r:id="rId18"/>
    <p:sldLayoutId id="2147483655" r:id="rId19"/>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25.png"/><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28.png"/></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1.png"/><Relationship Id="rId7" Type="http://schemas.openxmlformats.org/officeDocument/2006/relationships/image" Target="../media/image33.svg"/><Relationship Id="rId2" Type="http://schemas.openxmlformats.org/officeDocument/2006/relationships/image" Target="../media/image29.png"/><Relationship Id="rId1" Type="http://schemas.openxmlformats.org/officeDocument/2006/relationships/slideLayout" Target="../slideLayouts/slideLayout18.xml"/><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0.xml"/><Relationship Id="rId5" Type="http://schemas.openxmlformats.org/officeDocument/2006/relationships/image" Target="../media/image20.png"/><Relationship Id="rId4" Type="http://schemas.openxmlformats.org/officeDocument/2006/relationships/image" Target="../media/image36.jpeg"/></Relationships>
</file>

<file path=ppt/slides/_rels/slide1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svg"/><Relationship Id="rId7" Type="http://schemas.openxmlformats.org/officeDocument/2006/relationships/image" Target="../media/image40.svg"/><Relationship Id="rId2" Type="http://schemas.openxmlformats.org/officeDocument/2006/relationships/image" Target="../media/image37.png"/><Relationship Id="rId1" Type="http://schemas.openxmlformats.org/officeDocument/2006/relationships/slideLayout" Target="../slideLayouts/slideLayout11.xml"/><Relationship Id="rId6" Type="http://schemas.openxmlformats.org/officeDocument/2006/relationships/image" Target="../media/image39.png"/><Relationship Id="rId5" Type="http://schemas.openxmlformats.org/officeDocument/2006/relationships/image" Target="../media/image14.svg"/><Relationship Id="rId10" Type="http://schemas.openxmlformats.org/officeDocument/2006/relationships/image" Target="../media/image20.png"/><Relationship Id="rId4" Type="http://schemas.openxmlformats.org/officeDocument/2006/relationships/image" Target="../media/image13.png"/><Relationship Id="rId9" Type="http://schemas.openxmlformats.org/officeDocument/2006/relationships/image" Target="../media/image42.svg"/></Relationships>
</file>

<file path=ppt/slides/_rels/slide1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1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46.jpeg"/></Relationships>
</file>

<file path=ppt/slides/_rels/slide1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8BD2A3-24FA-2047-A22F-4ECA3F0FABF5}"/>
              </a:ext>
            </a:extLst>
          </p:cNvPr>
          <p:cNvSpPr>
            <a:spLocks noGrp="1"/>
          </p:cNvSpPr>
          <p:nvPr>
            <p:ph type="title"/>
          </p:nvPr>
        </p:nvSpPr>
        <p:spPr/>
        <p:txBody>
          <a:bodyPr/>
          <a:lstStyle/>
          <a:p>
            <a:r>
              <a:rPr lang="en-US" dirty="0"/>
              <a:t>Lloydminster Airport</a:t>
            </a:r>
          </a:p>
        </p:txBody>
      </p:sp>
      <p:sp>
        <p:nvSpPr>
          <p:cNvPr id="4" name="Text Placeholder 3">
            <a:extLst>
              <a:ext uri="{FF2B5EF4-FFF2-40B4-BE49-F238E27FC236}">
                <a16:creationId xmlns:a16="http://schemas.microsoft.com/office/drawing/2014/main" id="{68E36494-4B2D-334D-86C3-C6F8EC2DE32C}"/>
              </a:ext>
            </a:extLst>
          </p:cNvPr>
          <p:cNvSpPr>
            <a:spLocks noGrp="1"/>
          </p:cNvSpPr>
          <p:nvPr>
            <p:ph type="body" sz="quarter" idx="14"/>
          </p:nvPr>
        </p:nvSpPr>
        <p:spPr>
          <a:xfrm>
            <a:off x="517860" y="4851133"/>
            <a:ext cx="6289566" cy="528638"/>
          </a:xfrm>
        </p:spPr>
        <p:txBody>
          <a:bodyPr/>
          <a:lstStyle/>
          <a:p>
            <a:r>
              <a:rPr lang="en-US" dirty="0"/>
              <a:t>MASTER PLAN STAKEHOLDER WORKSHOP</a:t>
            </a:r>
          </a:p>
        </p:txBody>
      </p:sp>
      <p:sp>
        <p:nvSpPr>
          <p:cNvPr id="7" name="Freeform 6">
            <a:extLst>
              <a:ext uri="{FF2B5EF4-FFF2-40B4-BE49-F238E27FC236}">
                <a16:creationId xmlns:a16="http://schemas.microsoft.com/office/drawing/2014/main" id="{39103EC6-0684-F94F-B1D0-35B5CA28CE9D}"/>
              </a:ext>
            </a:extLst>
          </p:cNvPr>
          <p:cNvSpPr/>
          <p:nvPr/>
        </p:nvSpPr>
        <p:spPr>
          <a:xfrm>
            <a:off x="10263864" y="4927232"/>
            <a:ext cx="1928137" cy="1930769"/>
          </a:xfrm>
          <a:custGeom>
            <a:avLst/>
            <a:gdLst>
              <a:gd name="connsiteX0" fmla="*/ 1928137 w 1928137"/>
              <a:gd name="connsiteY0" fmla="*/ 0 h 1930769"/>
              <a:gd name="connsiteX1" fmla="*/ 1928137 w 1928137"/>
              <a:gd name="connsiteY1" fmla="*/ 1930769 h 1930769"/>
              <a:gd name="connsiteX2" fmla="*/ 0 w 1928137"/>
              <a:gd name="connsiteY2" fmla="*/ 1930769 h 1930769"/>
              <a:gd name="connsiteX3" fmla="*/ 1928137 w 1928137"/>
              <a:gd name="connsiteY3" fmla="*/ 0 h 1930769"/>
            </a:gdLst>
            <a:ahLst/>
            <a:cxnLst>
              <a:cxn ang="0">
                <a:pos x="connsiteX0" y="connsiteY0"/>
              </a:cxn>
              <a:cxn ang="0">
                <a:pos x="connsiteX1" y="connsiteY1"/>
              </a:cxn>
              <a:cxn ang="0">
                <a:pos x="connsiteX2" y="connsiteY2"/>
              </a:cxn>
              <a:cxn ang="0">
                <a:pos x="connsiteX3" y="connsiteY3"/>
              </a:cxn>
            </a:cxnLst>
            <a:rect l="l" t="t" r="r" b="b"/>
            <a:pathLst>
              <a:path w="1928137" h="1930769">
                <a:moveTo>
                  <a:pt x="1928137" y="0"/>
                </a:moveTo>
                <a:lnTo>
                  <a:pt x="1928137" y="1930769"/>
                </a:lnTo>
                <a:lnTo>
                  <a:pt x="0" y="1930769"/>
                </a:lnTo>
                <a:lnTo>
                  <a:pt x="1928137" y="0"/>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a:extLst>
              <a:ext uri="{FF2B5EF4-FFF2-40B4-BE49-F238E27FC236}">
                <a16:creationId xmlns:a16="http://schemas.microsoft.com/office/drawing/2014/main" id="{C087C418-99A1-7A4B-97BB-F89C6BBB081F}"/>
              </a:ext>
            </a:extLst>
          </p:cNvPr>
          <p:cNvSpPr/>
          <p:nvPr/>
        </p:nvSpPr>
        <p:spPr>
          <a:xfrm>
            <a:off x="1684883" y="-2"/>
            <a:ext cx="8822234" cy="6858001"/>
          </a:xfrm>
          <a:custGeom>
            <a:avLst/>
            <a:gdLst>
              <a:gd name="connsiteX0" fmla="*/ 0 w 8822234"/>
              <a:gd name="connsiteY0" fmla="*/ 0 h 6858001"/>
              <a:gd name="connsiteX1" fmla="*/ 1973583 w 8822234"/>
              <a:gd name="connsiteY1" fmla="*/ 0 h 6858001"/>
              <a:gd name="connsiteX2" fmla="*/ 8822234 w 8822234"/>
              <a:gd name="connsiteY2" fmla="*/ 6858001 h 6858001"/>
              <a:gd name="connsiteX3" fmla="*/ 6856814 w 8822234"/>
              <a:gd name="connsiteY3" fmla="*/ 6858001 h 6858001"/>
              <a:gd name="connsiteX4" fmla="*/ 38330 w 8822234"/>
              <a:gd name="connsiteY4" fmla="*/ 30209 h 6858001"/>
              <a:gd name="connsiteX5" fmla="*/ 0 w 8822234"/>
              <a:gd name="connsiteY5"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22234" h="6858001">
                <a:moveTo>
                  <a:pt x="0" y="0"/>
                </a:moveTo>
                <a:lnTo>
                  <a:pt x="1973583" y="0"/>
                </a:lnTo>
                <a:lnTo>
                  <a:pt x="8822234" y="6858001"/>
                </a:lnTo>
                <a:lnTo>
                  <a:pt x="6856814" y="6858001"/>
                </a:lnTo>
                <a:lnTo>
                  <a:pt x="38330" y="30209"/>
                </a:lnTo>
                <a:lnTo>
                  <a:pt x="0" y="0"/>
                </a:lnTo>
                <a:close/>
              </a:path>
            </a:pathLst>
          </a:custGeom>
          <a:gradFill>
            <a:gsLst>
              <a:gs pos="0">
                <a:srgbClr val="083D6E"/>
              </a:gs>
              <a:gs pos="100000">
                <a:srgbClr val="086CAA"/>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Placeholder 5" descr="A circuit board&#10;&#10;Description automatically generated">
            <a:extLst>
              <a:ext uri="{FF2B5EF4-FFF2-40B4-BE49-F238E27FC236}">
                <a16:creationId xmlns:a16="http://schemas.microsoft.com/office/drawing/2014/main" id="{CC0C6DEA-488D-4E12-94AC-77961CE3CC47}"/>
              </a:ext>
            </a:extLst>
          </p:cNvPr>
          <p:cNvPicPr>
            <a:picLocks noGrp="1" noChangeAspect="1"/>
          </p:cNvPicPr>
          <p:nvPr>
            <p:ph type="pic" sz="quarter" idx="12"/>
          </p:nvPr>
        </p:nvPicPr>
        <p:blipFill>
          <a:blip r:embed="rId3"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846759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34AF1-C1A2-754C-8537-0EA268A93828}"/>
              </a:ext>
            </a:extLst>
          </p:cNvPr>
          <p:cNvSpPr>
            <a:spLocks noGrp="1"/>
          </p:cNvSpPr>
          <p:nvPr>
            <p:ph type="title"/>
          </p:nvPr>
        </p:nvSpPr>
        <p:spPr/>
        <p:txBody>
          <a:bodyPr/>
          <a:lstStyle/>
          <a:p>
            <a:r>
              <a:rPr lang="en-US" dirty="0"/>
              <a:t>Agenda</a:t>
            </a:r>
          </a:p>
        </p:txBody>
      </p:sp>
      <p:sp>
        <p:nvSpPr>
          <p:cNvPr id="3" name="Text Placeholder 2">
            <a:extLst>
              <a:ext uri="{FF2B5EF4-FFF2-40B4-BE49-F238E27FC236}">
                <a16:creationId xmlns:a16="http://schemas.microsoft.com/office/drawing/2014/main" id="{38EFCB3D-B180-9941-B7E1-355842E69002}"/>
              </a:ext>
            </a:extLst>
          </p:cNvPr>
          <p:cNvSpPr>
            <a:spLocks noGrp="1"/>
          </p:cNvSpPr>
          <p:nvPr>
            <p:ph type="body" sz="quarter" idx="14"/>
          </p:nvPr>
        </p:nvSpPr>
        <p:spPr/>
        <p:txBody>
          <a:bodyPr/>
          <a:lstStyle/>
          <a:p>
            <a:r>
              <a:rPr lang="en-US" dirty="0"/>
              <a:t>STAKEHOLDER WORKSHOP</a:t>
            </a:r>
          </a:p>
        </p:txBody>
      </p:sp>
      <p:sp>
        <p:nvSpPr>
          <p:cNvPr id="4" name="Text Placeholder 3">
            <a:extLst>
              <a:ext uri="{FF2B5EF4-FFF2-40B4-BE49-F238E27FC236}">
                <a16:creationId xmlns:a16="http://schemas.microsoft.com/office/drawing/2014/main" id="{089CE4CB-8A31-D443-BC3C-A62E3F664FBB}"/>
              </a:ext>
            </a:extLst>
          </p:cNvPr>
          <p:cNvSpPr>
            <a:spLocks noGrp="1"/>
          </p:cNvSpPr>
          <p:nvPr>
            <p:ph type="body" sz="quarter" idx="15"/>
          </p:nvPr>
        </p:nvSpPr>
        <p:spPr/>
        <p:txBody>
          <a:bodyPr/>
          <a:lstStyle/>
          <a:p>
            <a:r>
              <a:rPr lang="en-US" dirty="0"/>
              <a:t>Company Background</a:t>
            </a:r>
          </a:p>
        </p:txBody>
      </p:sp>
      <p:sp>
        <p:nvSpPr>
          <p:cNvPr id="6" name="Text Placeholder 5">
            <a:extLst>
              <a:ext uri="{FF2B5EF4-FFF2-40B4-BE49-F238E27FC236}">
                <a16:creationId xmlns:a16="http://schemas.microsoft.com/office/drawing/2014/main" id="{6B3D2FC3-7A33-6A44-A34E-D91F49163452}"/>
              </a:ext>
            </a:extLst>
          </p:cNvPr>
          <p:cNvSpPr>
            <a:spLocks noGrp="1"/>
          </p:cNvSpPr>
          <p:nvPr>
            <p:ph type="body" sz="quarter" idx="17"/>
          </p:nvPr>
        </p:nvSpPr>
        <p:spPr/>
        <p:txBody>
          <a:bodyPr/>
          <a:lstStyle/>
          <a:p>
            <a:r>
              <a:rPr lang="en-US" dirty="0"/>
              <a:t>Project Leads</a:t>
            </a:r>
          </a:p>
        </p:txBody>
      </p:sp>
      <p:sp>
        <p:nvSpPr>
          <p:cNvPr id="8" name="Text Placeholder 7">
            <a:extLst>
              <a:ext uri="{FF2B5EF4-FFF2-40B4-BE49-F238E27FC236}">
                <a16:creationId xmlns:a16="http://schemas.microsoft.com/office/drawing/2014/main" id="{62D3A003-FFE2-1646-A46E-730A24DEA4B4}"/>
              </a:ext>
            </a:extLst>
          </p:cNvPr>
          <p:cNvSpPr>
            <a:spLocks noGrp="1"/>
          </p:cNvSpPr>
          <p:nvPr>
            <p:ph type="body" sz="quarter" idx="19"/>
          </p:nvPr>
        </p:nvSpPr>
        <p:spPr/>
        <p:txBody>
          <a:bodyPr/>
          <a:lstStyle/>
          <a:p>
            <a:r>
              <a:rPr lang="en-US" dirty="0"/>
              <a:t>What is a Master Plan?</a:t>
            </a:r>
          </a:p>
        </p:txBody>
      </p:sp>
      <p:sp>
        <p:nvSpPr>
          <p:cNvPr id="10" name="Text Placeholder 9">
            <a:extLst>
              <a:ext uri="{FF2B5EF4-FFF2-40B4-BE49-F238E27FC236}">
                <a16:creationId xmlns:a16="http://schemas.microsoft.com/office/drawing/2014/main" id="{5154663B-6B1C-9848-AF0E-B941D9B8DB6C}"/>
              </a:ext>
            </a:extLst>
          </p:cNvPr>
          <p:cNvSpPr>
            <a:spLocks noGrp="1"/>
          </p:cNvSpPr>
          <p:nvPr>
            <p:ph type="body" sz="quarter" idx="21"/>
          </p:nvPr>
        </p:nvSpPr>
        <p:spPr/>
        <p:txBody>
          <a:bodyPr/>
          <a:lstStyle/>
          <a:p>
            <a:r>
              <a:rPr lang="en-US" dirty="0"/>
              <a:t>Airport Profile</a:t>
            </a:r>
          </a:p>
        </p:txBody>
      </p:sp>
      <p:sp>
        <p:nvSpPr>
          <p:cNvPr id="12" name="Text Placeholder 11">
            <a:extLst>
              <a:ext uri="{FF2B5EF4-FFF2-40B4-BE49-F238E27FC236}">
                <a16:creationId xmlns:a16="http://schemas.microsoft.com/office/drawing/2014/main" id="{5C130576-2E9C-A244-945E-199D59C42D19}"/>
              </a:ext>
            </a:extLst>
          </p:cNvPr>
          <p:cNvSpPr>
            <a:spLocks noGrp="1"/>
          </p:cNvSpPr>
          <p:nvPr>
            <p:ph type="body" sz="quarter" idx="23"/>
          </p:nvPr>
        </p:nvSpPr>
        <p:spPr/>
        <p:txBody>
          <a:bodyPr/>
          <a:lstStyle/>
          <a:p>
            <a:r>
              <a:rPr lang="en-US" dirty="0"/>
              <a:t>Demand Assessment</a:t>
            </a:r>
          </a:p>
        </p:txBody>
      </p:sp>
      <p:sp>
        <p:nvSpPr>
          <p:cNvPr id="14" name="Text Placeholder 13">
            <a:extLst>
              <a:ext uri="{FF2B5EF4-FFF2-40B4-BE49-F238E27FC236}">
                <a16:creationId xmlns:a16="http://schemas.microsoft.com/office/drawing/2014/main" id="{864AD6EC-2121-9642-9B19-7FC946412A79}"/>
              </a:ext>
            </a:extLst>
          </p:cNvPr>
          <p:cNvSpPr>
            <a:spLocks noGrp="1"/>
          </p:cNvSpPr>
          <p:nvPr>
            <p:ph type="body" sz="quarter" idx="25"/>
          </p:nvPr>
        </p:nvSpPr>
        <p:spPr/>
        <p:txBody>
          <a:bodyPr/>
          <a:lstStyle/>
          <a:p>
            <a:r>
              <a:rPr lang="en-US" dirty="0"/>
              <a:t>Deficiencies and Requirements</a:t>
            </a:r>
          </a:p>
        </p:txBody>
      </p:sp>
      <p:sp>
        <p:nvSpPr>
          <p:cNvPr id="16" name="Text Placeholder 15">
            <a:extLst>
              <a:ext uri="{FF2B5EF4-FFF2-40B4-BE49-F238E27FC236}">
                <a16:creationId xmlns:a16="http://schemas.microsoft.com/office/drawing/2014/main" id="{016E5032-9155-704E-A9D8-8660F2F2B3ED}"/>
              </a:ext>
            </a:extLst>
          </p:cNvPr>
          <p:cNvSpPr>
            <a:spLocks noGrp="1"/>
          </p:cNvSpPr>
          <p:nvPr>
            <p:ph type="body" sz="quarter" idx="27"/>
          </p:nvPr>
        </p:nvSpPr>
        <p:spPr/>
        <p:txBody>
          <a:bodyPr/>
          <a:lstStyle/>
          <a:p>
            <a:r>
              <a:rPr lang="en-US" dirty="0"/>
              <a:t>Business Development Plan</a:t>
            </a:r>
          </a:p>
        </p:txBody>
      </p:sp>
      <p:pic>
        <p:nvPicPr>
          <p:cNvPr id="20" name="Picture 19" descr="A picture containing stationary, pencil&#10;&#10;Description automatically generated">
            <a:extLst>
              <a:ext uri="{FF2B5EF4-FFF2-40B4-BE49-F238E27FC236}">
                <a16:creationId xmlns:a16="http://schemas.microsoft.com/office/drawing/2014/main" id="{343C158D-411B-4198-B299-0BDB14E7D066}"/>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10309861" y="150296"/>
            <a:ext cx="594360" cy="594360"/>
          </a:xfrm>
          <a:prstGeom prst="rect">
            <a:avLst/>
          </a:prstGeom>
        </p:spPr>
      </p:pic>
    </p:spTree>
    <p:extLst>
      <p:ext uri="{BB962C8B-B14F-4D97-AF65-F5344CB8AC3E}">
        <p14:creationId xmlns:p14="http://schemas.microsoft.com/office/powerpoint/2010/main" val="95376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0"/>
          </p:nvPr>
        </p:nvPicPr>
        <p:blipFill rotWithShape="1">
          <a:blip r:embed="rId3" cstate="hqprint">
            <a:extLst>
              <a:ext uri="{28A0092B-C50C-407E-A947-70E740481C1C}">
                <a14:useLocalDpi xmlns:a14="http://schemas.microsoft.com/office/drawing/2010/main"/>
              </a:ext>
            </a:extLst>
          </a:blip>
          <a:srcRect/>
          <a:stretch/>
        </p:blipFill>
        <p:spPr/>
      </p:pic>
      <p:sp>
        <p:nvSpPr>
          <p:cNvPr id="5" name="Прямоугольник 4"/>
          <p:cNvSpPr/>
          <p:nvPr/>
        </p:nvSpPr>
        <p:spPr>
          <a:xfrm rot="5400000">
            <a:off x="2023325" y="296962"/>
            <a:ext cx="1554045" cy="5600704"/>
          </a:xfrm>
          <a:prstGeom prst="round2SameRect">
            <a:avLst>
              <a:gd name="adj1" fmla="val 50000"/>
              <a:gd name="adj2" fmla="val 0"/>
            </a:avLst>
          </a:prstGeom>
          <a:gradFill flip="none" rotWithShape="1">
            <a:gsLst>
              <a:gs pos="0">
                <a:srgbClr val="083D6E"/>
              </a:gs>
              <a:gs pos="100000">
                <a:srgbClr val="086CAA"/>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a:p>
        </p:txBody>
      </p:sp>
      <p:sp>
        <p:nvSpPr>
          <p:cNvPr id="19" name="Rectangle 18"/>
          <p:cNvSpPr/>
          <p:nvPr/>
        </p:nvSpPr>
        <p:spPr>
          <a:xfrm>
            <a:off x="716747" y="2843820"/>
            <a:ext cx="4815448" cy="461665"/>
          </a:xfrm>
          <a:prstGeom prst="rect">
            <a:avLst/>
          </a:prstGeom>
          <a:ln>
            <a:noFill/>
          </a:ln>
        </p:spPr>
        <p:txBody>
          <a:bodyPr wrap="square">
            <a:spAutoFit/>
          </a:bodyPr>
          <a:lstStyle/>
          <a:p>
            <a:r>
              <a:rPr lang="en-US" sz="2400" dirty="0">
                <a:solidFill>
                  <a:schemeClr val="bg1"/>
                </a:solidFill>
                <a:latin typeface="Roboto" panose="02000000000000000000" pitchFamily="2" charset="0"/>
                <a:ea typeface="Roboto" panose="02000000000000000000" pitchFamily="2" charset="0"/>
                <a:cs typeface="Rubik Medium" panose="00000600000000000000" pitchFamily="2" charset="-79"/>
              </a:rPr>
              <a:t>COMPANY BACKGROUND</a:t>
            </a:r>
            <a:endParaRPr lang="en-US" sz="2200" dirty="0">
              <a:solidFill>
                <a:schemeClr val="bg1"/>
              </a:solidFill>
              <a:latin typeface="Roboto Light" panose="02000000000000000000" pitchFamily="2" charset="0"/>
              <a:ea typeface="Roboto Light" panose="02000000000000000000" pitchFamily="2" charset="0"/>
              <a:cs typeface="Rubik Light" panose="00000400000000000000" pitchFamily="2" charset="-79"/>
            </a:endParaRPr>
          </a:p>
        </p:txBody>
      </p:sp>
      <p:sp>
        <p:nvSpPr>
          <p:cNvPr id="22" name="Rectangle 21"/>
          <p:cNvSpPr/>
          <p:nvPr/>
        </p:nvSpPr>
        <p:spPr>
          <a:xfrm>
            <a:off x="6096000" y="3729353"/>
            <a:ext cx="5649501" cy="2215991"/>
          </a:xfrm>
          <a:prstGeom prst="rect">
            <a:avLst/>
          </a:prstGeom>
        </p:spPr>
        <p:txBody>
          <a:bodyPr wrap="square">
            <a:spAutoFit/>
          </a:bodyPr>
          <a:lstStyle/>
          <a:p>
            <a:r>
              <a:rPr lang="en-US" sz="1600" dirty="0">
                <a:solidFill>
                  <a:schemeClr val="tx1">
                    <a:lumMod val="65000"/>
                    <a:lumOff val="35000"/>
                  </a:schemeClr>
                </a:solidFill>
                <a:latin typeface="Roboto Light" panose="02000000000000000000" pitchFamily="2" charset="0"/>
                <a:ea typeface="Roboto Light" panose="02000000000000000000" pitchFamily="2" charset="0"/>
                <a:cs typeface="Rubik Light" panose="00000400000000000000" pitchFamily="2" charset="-79"/>
              </a:rPr>
              <a:t>HM Aero provides comprehensive aviation consulting services to the domestic and international aviation industry. HM Aero’s objective is to provide each client with the best aviation solution, tailored to their specific needs. HM Aero’s team of seasoned planners, engineers, project managers and other specialists are passionate about what we do, and we work exclusively on aviation-related assignments.</a:t>
            </a:r>
          </a:p>
          <a:p>
            <a:endParaRPr lang="en-US" sz="1300" dirty="0">
              <a:solidFill>
                <a:schemeClr val="tx1">
                  <a:lumMod val="65000"/>
                  <a:lumOff val="35000"/>
                </a:schemeClr>
              </a:solidFill>
              <a:latin typeface="Roboto Light" panose="02000000000000000000" pitchFamily="2" charset="0"/>
              <a:ea typeface="Roboto Light" panose="02000000000000000000" pitchFamily="2" charset="0"/>
              <a:cs typeface="Rubik Light" panose="00000400000000000000" pitchFamily="2" charset="-79"/>
            </a:endParaRPr>
          </a:p>
          <a:p>
            <a:endParaRPr lang="en-US" sz="1300" dirty="0">
              <a:solidFill>
                <a:schemeClr val="tx1">
                  <a:lumMod val="65000"/>
                  <a:lumOff val="35000"/>
                </a:schemeClr>
              </a:solidFill>
              <a:latin typeface="Roboto Light" panose="02000000000000000000" pitchFamily="2" charset="0"/>
              <a:ea typeface="Roboto Light" panose="02000000000000000000" pitchFamily="2" charset="0"/>
              <a:cs typeface="Rubik Light" panose="00000400000000000000" pitchFamily="2" charset="-79"/>
            </a:endParaRPr>
          </a:p>
        </p:txBody>
      </p:sp>
      <p:grpSp>
        <p:nvGrpSpPr>
          <p:cNvPr id="12" name="Group 11"/>
          <p:cNvGrpSpPr/>
          <p:nvPr/>
        </p:nvGrpSpPr>
        <p:grpSpPr>
          <a:xfrm>
            <a:off x="613987" y="4592165"/>
            <a:ext cx="5785516" cy="938886"/>
            <a:chOff x="950564" y="1316522"/>
            <a:chExt cx="5785516" cy="938886"/>
          </a:xfrm>
        </p:grpSpPr>
        <p:sp>
          <p:nvSpPr>
            <p:cNvPr id="13" name="Title 28">
              <a:extLst>
                <a:ext uri="{FF2B5EF4-FFF2-40B4-BE49-F238E27FC236}">
                  <a16:creationId xmlns:a16="http://schemas.microsoft.com/office/drawing/2014/main" id="{FCFCD7B6-4DC1-48CF-A990-6CCDA09D6DE9}"/>
                </a:ext>
              </a:extLst>
            </p:cNvPr>
            <p:cNvSpPr txBox="1">
              <a:spLocks/>
            </p:cNvSpPr>
            <p:nvPr/>
          </p:nvSpPr>
          <p:spPr>
            <a:xfrm>
              <a:off x="950564" y="1316522"/>
              <a:ext cx="5785516" cy="56960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gradFill>
                    <a:gsLst>
                      <a:gs pos="0">
                        <a:srgbClr val="083D6E"/>
                      </a:gs>
                      <a:gs pos="59000">
                        <a:srgbClr val="086CAA"/>
                      </a:gs>
                      <a:gs pos="100000">
                        <a:srgbClr val="083D6E"/>
                      </a:gs>
                    </a:gsLst>
                    <a:lin ang="10800000" scaled="1"/>
                  </a:gradFill>
                  <a:latin typeface="Roboto" panose="02000000000000000000" pitchFamily="2" charset="0"/>
                  <a:ea typeface="Roboto" panose="02000000000000000000" pitchFamily="2" charset="0"/>
                  <a:cs typeface="Rubik Medium" panose="00000600000000000000" pitchFamily="2" charset="-79"/>
                </a:rPr>
                <a:t>HM AERO </a:t>
              </a:r>
            </a:p>
          </p:txBody>
        </p:sp>
        <p:sp>
          <p:nvSpPr>
            <p:cNvPr id="15" name="Text Placeholder 29">
              <a:extLst>
                <a:ext uri="{FF2B5EF4-FFF2-40B4-BE49-F238E27FC236}">
                  <a16:creationId xmlns:a16="http://schemas.microsoft.com/office/drawing/2014/main" id="{61F82667-B176-4066-A44B-32377AFF1F91}"/>
                </a:ext>
              </a:extLst>
            </p:cNvPr>
            <p:cNvSpPr txBox="1">
              <a:spLocks/>
            </p:cNvSpPr>
            <p:nvPr/>
          </p:nvSpPr>
          <p:spPr>
            <a:xfrm>
              <a:off x="950564" y="1819163"/>
              <a:ext cx="4170076" cy="390525"/>
            </a:xfrm>
            <a:custGeom>
              <a:avLst/>
              <a:gdLst>
                <a:gd name="connsiteX0" fmla="*/ 310529 w 1887415"/>
                <a:gd name="connsiteY0" fmla="*/ 0 h 1955234"/>
                <a:gd name="connsiteX1" fmla="*/ 314907 w 1887415"/>
                <a:gd name="connsiteY1" fmla="*/ 0 h 1955234"/>
                <a:gd name="connsiteX2" fmla="*/ 319713 w 1887415"/>
                <a:gd name="connsiteY2" fmla="*/ 107 h 1955234"/>
                <a:gd name="connsiteX3" fmla="*/ 324945 w 1887415"/>
                <a:gd name="connsiteY3" fmla="*/ 214 h 1955234"/>
                <a:gd name="connsiteX4" fmla="*/ 336157 w 1887415"/>
                <a:gd name="connsiteY4" fmla="*/ 854 h 1955234"/>
                <a:gd name="connsiteX5" fmla="*/ 348331 w 1887415"/>
                <a:gd name="connsiteY5" fmla="*/ 1815 h 1955234"/>
                <a:gd name="connsiteX6" fmla="*/ 361038 w 1887415"/>
                <a:gd name="connsiteY6" fmla="*/ 2883 h 1955234"/>
                <a:gd name="connsiteX7" fmla="*/ 374173 w 1887415"/>
                <a:gd name="connsiteY7" fmla="*/ 4271 h 1955234"/>
                <a:gd name="connsiteX8" fmla="*/ 387307 w 1887415"/>
                <a:gd name="connsiteY8" fmla="*/ 5766 h 1955234"/>
                <a:gd name="connsiteX9" fmla="*/ 400335 w 1887415"/>
                <a:gd name="connsiteY9" fmla="*/ 7368 h 1955234"/>
                <a:gd name="connsiteX10" fmla="*/ 412722 w 1887415"/>
                <a:gd name="connsiteY10" fmla="*/ 8970 h 1955234"/>
                <a:gd name="connsiteX11" fmla="*/ 424468 w 1887415"/>
                <a:gd name="connsiteY11" fmla="*/ 10465 h 1955234"/>
                <a:gd name="connsiteX12" fmla="*/ 435147 w 1887415"/>
                <a:gd name="connsiteY12" fmla="*/ 11960 h 1955234"/>
                <a:gd name="connsiteX13" fmla="*/ 444437 w 1887415"/>
                <a:gd name="connsiteY13" fmla="*/ 13348 h 1955234"/>
                <a:gd name="connsiteX14" fmla="*/ 452125 w 1887415"/>
                <a:gd name="connsiteY14" fmla="*/ 14523 h 1955234"/>
                <a:gd name="connsiteX15" fmla="*/ 457785 w 1887415"/>
                <a:gd name="connsiteY15" fmla="*/ 15591 h 1955234"/>
                <a:gd name="connsiteX16" fmla="*/ 469852 w 1887415"/>
                <a:gd name="connsiteY16" fmla="*/ 17940 h 1955234"/>
                <a:gd name="connsiteX17" fmla="*/ 481705 w 1887415"/>
                <a:gd name="connsiteY17" fmla="*/ 20396 h 1955234"/>
                <a:gd name="connsiteX18" fmla="*/ 493664 w 1887415"/>
                <a:gd name="connsiteY18" fmla="*/ 22959 h 1955234"/>
                <a:gd name="connsiteX19" fmla="*/ 505624 w 1887415"/>
                <a:gd name="connsiteY19" fmla="*/ 25628 h 1955234"/>
                <a:gd name="connsiteX20" fmla="*/ 517477 w 1887415"/>
                <a:gd name="connsiteY20" fmla="*/ 28512 h 1955234"/>
                <a:gd name="connsiteX21" fmla="*/ 529437 w 1887415"/>
                <a:gd name="connsiteY21" fmla="*/ 31502 h 1955234"/>
                <a:gd name="connsiteX22" fmla="*/ 541290 w 1887415"/>
                <a:gd name="connsiteY22" fmla="*/ 34598 h 1955234"/>
                <a:gd name="connsiteX23" fmla="*/ 553250 w 1887415"/>
                <a:gd name="connsiteY23" fmla="*/ 37909 h 1955234"/>
                <a:gd name="connsiteX24" fmla="*/ 565103 w 1887415"/>
                <a:gd name="connsiteY24" fmla="*/ 41219 h 1955234"/>
                <a:gd name="connsiteX25" fmla="*/ 577063 w 1887415"/>
                <a:gd name="connsiteY25" fmla="*/ 44636 h 1955234"/>
                <a:gd name="connsiteX26" fmla="*/ 588916 w 1887415"/>
                <a:gd name="connsiteY26" fmla="*/ 48160 h 1955234"/>
                <a:gd name="connsiteX27" fmla="*/ 600769 w 1887415"/>
                <a:gd name="connsiteY27" fmla="*/ 51791 h 1955234"/>
                <a:gd name="connsiteX28" fmla="*/ 612622 w 1887415"/>
                <a:gd name="connsiteY28" fmla="*/ 55635 h 1955234"/>
                <a:gd name="connsiteX29" fmla="*/ 624475 w 1887415"/>
                <a:gd name="connsiteY29" fmla="*/ 59373 h 1955234"/>
                <a:gd name="connsiteX30" fmla="*/ 636328 w 1887415"/>
                <a:gd name="connsiteY30" fmla="*/ 63323 h 1955234"/>
                <a:gd name="connsiteX31" fmla="*/ 648182 w 1887415"/>
                <a:gd name="connsiteY31" fmla="*/ 67381 h 1955234"/>
                <a:gd name="connsiteX32" fmla="*/ 659928 w 1887415"/>
                <a:gd name="connsiteY32" fmla="*/ 71332 h 1955234"/>
                <a:gd name="connsiteX33" fmla="*/ 671674 w 1887415"/>
                <a:gd name="connsiteY33" fmla="*/ 75497 h 1955234"/>
                <a:gd name="connsiteX34" fmla="*/ 683420 w 1887415"/>
                <a:gd name="connsiteY34" fmla="*/ 79768 h 1955234"/>
                <a:gd name="connsiteX35" fmla="*/ 694953 w 1887415"/>
                <a:gd name="connsiteY35" fmla="*/ 84040 h 1955234"/>
                <a:gd name="connsiteX36" fmla="*/ 706699 w 1887415"/>
                <a:gd name="connsiteY36" fmla="*/ 88311 h 1955234"/>
                <a:gd name="connsiteX37" fmla="*/ 718339 w 1887415"/>
                <a:gd name="connsiteY37" fmla="*/ 92796 h 1955234"/>
                <a:gd name="connsiteX38" fmla="*/ 729978 w 1887415"/>
                <a:gd name="connsiteY38" fmla="*/ 97281 h 1955234"/>
                <a:gd name="connsiteX39" fmla="*/ 741404 w 1887415"/>
                <a:gd name="connsiteY39" fmla="*/ 101766 h 1955234"/>
                <a:gd name="connsiteX40" fmla="*/ 764363 w 1887415"/>
                <a:gd name="connsiteY40" fmla="*/ 110843 h 1955234"/>
                <a:gd name="connsiteX41" fmla="*/ 787108 w 1887415"/>
                <a:gd name="connsiteY41" fmla="*/ 120133 h 1955234"/>
                <a:gd name="connsiteX42" fmla="*/ 809746 w 1887415"/>
                <a:gd name="connsiteY42" fmla="*/ 129530 h 1955234"/>
                <a:gd name="connsiteX43" fmla="*/ 831958 w 1887415"/>
                <a:gd name="connsiteY43" fmla="*/ 138927 h 1955234"/>
                <a:gd name="connsiteX44" fmla="*/ 835588 w 1887415"/>
                <a:gd name="connsiteY44" fmla="*/ 140422 h 1955234"/>
                <a:gd name="connsiteX45" fmla="*/ 839539 w 1887415"/>
                <a:gd name="connsiteY45" fmla="*/ 142024 h 1955234"/>
                <a:gd name="connsiteX46" fmla="*/ 843704 w 1887415"/>
                <a:gd name="connsiteY46" fmla="*/ 143626 h 1955234"/>
                <a:gd name="connsiteX47" fmla="*/ 847868 w 1887415"/>
                <a:gd name="connsiteY47" fmla="*/ 145228 h 1955234"/>
                <a:gd name="connsiteX48" fmla="*/ 851926 w 1887415"/>
                <a:gd name="connsiteY48" fmla="*/ 146936 h 1955234"/>
                <a:gd name="connsiteX49" fmla="*/ 855770 w 1887415"/>
                <a:gd name="connsiteY49" fmla="*/ 148645 h 1955234"/>
                <a:gd name="connsiteX50" fmla="*/ 859294 w 1887415"/>
                <a:gd name="connsiteY50" fmla="*/ 150460 h 1955234"/>
                <a:gd name="connsiteX51" fmla="*/ 862605 w 1887415"/>
                <a:gd name="connsiteY51" fmla="*/ 152275 h 1955234"/>
                <a:gd name="connsiteX52" fmla="*/ 865168 w 1887415"/>
                <a:gd name="connsiteY52" fmla="*/ 153023 h 1955234"/>
                <a:gd name="connsiteX53" fmla="*/ 868051 w 1887415"/>
                <a:gd name="connsiteY53" fmla="*/ 153984 h 1955234"/>
                <a:gd name="connsiteX54" fmla="*/ 870934 w 1887415"/>
                <a:gd name="connsiteY54" fmla="*/ 154945 h 1955234"/>
                <a:gd name="connsiteX55" fmla="*/ 873924 w 1887415"/>
                <a:gd name="connsiteY55" fmla="*/ 156013 h 1955234"/>
                <a:gd name="connsiteX56" fmla="*/ 880117 w 1887415"/>
                <a:gd name="connsiteY56" fmla="*/ 158576 h 1955234"/>
                <a:gd name="connsiteX57" fmla="*/ 886311 w 1887415"/>
                <a:gd name="connsiteY57" fmla="*/ 161352 h 1955234"/>
                <a:gd name="connsiteX58" fmla="*/ 892718 w 1887415"/>
                <a:gd name="connsiteY58" fmla="*/ 164129 h 1955234"/>
                <a:gd name="connsiteX59" fmla="*/ 898805 w 1887415"/>
                <a:gd name="connsiteY59" fmla="*/ 166798 h 1955234"/>
                <a:gd name="connsiteX60" fmla="*/ 904678 w 1887415"/>
                <a:gd name="connsiteY60" fmla="*/ 169468 h 1955234"/>
                <a:gd name="connsiteX61" fmla="*/ 910124 w 1887415"/>
                <a:gd name="connsiteY61" fmla="*/ 171710 h 1955234"/>
                <a:gd name="connsiteX62" fmla="*/ 918346 w 1887415"/>
                <a:gd name="connsiteY62" fmla="*/ 175127 h 1955234"/>
                <a:gd name="connsiteX63" fmla="*/ 926782 w 1887415"/>
                <a:gd name="connsiteY63" fmla="*/ 178651 h 1955234"/>
                <a:gd name="connsiteX64" fmla="*/ 935325 w 1887415"/>
                <a:gd name="connsiteY64" fmla="*/ 182282 h 1955234"/>
                <a:gd name="connsiteX65" fmla="*/ 943974 w 1887415"/>
                <a:gd name="connsiteY65" fmla="*/ 186126 h 1955234"/>
                <a:gd name="connsiteX66" fmla="*/ 952838 w 1887415"/>
                <a:gd name="connsiteY66" fmla="*/ 190077 h 1955234"/>
                <a:gd name="connsiteX67" fmla="*/ 961701 w 1887415"/>
                <a:gd name="connsiteY67" fmla="*/ 193922 h 1955234"/>
                <a:gd name="connsiteX68" fmla="*/ 970777 w 1887415"/>
                <a:gd name="connsiteY68" fmla="*/ 198086 h 1955234"/>
                <a:gd name="connsiteX69" fmla="*/ 979640 w 1887415"/>
                <a:gd name="connsiteY69" fmla="*/ 202144 h 1955234"/>
                <a:gd name="connsiteX70" fmla="*/ 988610 w 1887415"/>
                <a:gd name="connsiteY70" fmla="*/ 206309 h 1955234"/>
                <a:gd name="connsiteX71" fmla="*/ 997367 w 1887415"/>
                <a:gd name="connsiteY71" fmla="*/ 210473 h 1955234"/>
                <a:gd name="connsiteX72" fmla="*/ 1006230 w 1887415"/>
                <a:gd name="connsiteY72" fmla="*/ 214638 h 1955234"/>
                <a:gd name="connsiteX73" fmla="*/ 1014879 w 1887415"/>
                <a:gd name="connsiteY73" fmla="*/ 218589 h 1955234"/>
                <a:gd name="connsiteX74" fmla="*/ 1023315 w 1887415"/>
                <a:gd name="connsiteY74" fmla="*/ 222754 h 1955234"/>
                <a:gd name="connsiteX75" fmla="*/ 1031538 w 1887415"/>
                <a:gd name="connsiteY75" fmla="*/ 226811 h 1955234"/>
                <a:gd name="connsiteX76" fmla="*/ 1039547 w 1887415"/>
                <a:gd name="connsiteY76" fmla="*/ 230869 h 1955234"/>
                <a:gd name="connsiteX77" fmla="*/ 1047235 w 1887415"/>
                <a:gd name="connsiteY77" fmla="*/ 234713 h 1955234"/>
                <a:gd name="connsiteX78" fmla="*/ 1058341 w 1887415"/>
                <a:gd name="connsiteY78" fmla="*/ 240373 h 1955234"/>
                <a:gd name="connsiteX79" fmla="*/ 1069446 w 1887415"/>
                <a:gd name="connsiteY79" fmla="*/ 246140 h 1955234"/>
                <a:gd name="connsiteX80" fmla="*/ 1080658 w 1887415"/>
                <a:gd name="connsiteY80" fmla="*/ 251906 h 1955234"/>
                <a:gd name="connsiteX81" fmla="*/ 1091657 w 1887415"/>
                <a:gd name="connsiteY81" fmla="*/ 257672 h 1955234"/>
                <a:gd name="connsiteX82" fmla="*/ 1102656 w 1887415"/>
                <a:gd name="connsiteY82" fmla="*/ 263545 h 1955234"/>
                <a:gd name="connsiteX83" fmla="*/ 1113441 w 1887415"/>
                <a:gd name="connsiteY83" fmla="*/ 269419 h 1955234"/>
                <a:gd name="connsiteX84" fmla="*/ 1124333 w 1887415"/>
                <a:gd name="connsiteY84" fmla="*/ 275399 h 1955234"/>
                <a:gd name="connsiteX85" fmla="*/ 1135225 w 1887415"/>
                <a:gd name="connsiteY85" fmla="*/ 281379 h 1955234"/>
                <a:gd name="connsiteX86" fmla="*/ 1146011 w 1887415"/>
                <a:gd name="connsiteY86" fmla="*/ 287465 h 1955234"/>
                <a:gd name="connsiteX87" fmla="*/ 1156582 w 1887415"/>
                <a:gd name="connsiteY87" fmla="*/ 293552 h 1955234"/>
                <a:gd name="connsiteX88" fmla="*/ 1167154 w 1887415"/>
                <a:gd name="connsiteY88" fmla="*/ 299639 h 1955234"/>
                <a:gd name="connsiteX89" fmla="*/ 1177619 w 1887415"/>
                <a:gd name="connsiteY89" fmla="*/ 305726 h 1955234"/>
                <a:gd name="connsiteX90" fmla="*/ 1187977 w 1887415"/>
                <a:gd name="connsiteY90" fmla="*/ 311812 h 1955234"/>
                <a:gd name="connsiteX91" fmla="*/ 1198335 w 1887415"/>
                <a:gd name="connsiteY91" fmla="*/ 318113 h 1955234"/>
                <a:gd name="connsiteX92" fmla="*/ 1208586 w 1887415"/>
                <a:gd name="connsiteY92" fmla="*/ 324306 h 1955234"/>
                <a:gd name="connsiteX93" fmla="*/ 1218517 w 1887415"/>
                <a:gd name="connsiteY93" fmla="*/ 330713 h 1955234"/>
                <a:gd name="connsiteX94" fmla="*/ 1228982 w 1887415"/>
                <a:gd name="connsiteY94" fmla="*/ 337227 h 1955234"/>
                <a:gd name="connsiteX95" fmla="*/ 1239340 w 1887415"/>
                <a:gd name="connsiteY95" fmla="*/ 343741 h 1955234"/>
                <a:gd name="connsiteX96" fmla="*/ 1249592 w 1887415"/>
                <a:gd name="connsiteY96" fmla="*/ 350255 h 1955234"/>
                <a:gd name="connsiteX97" fmla="*/ 1259843 w 1887415"/>
                <a:gd name="connsiteY97" fmla="*/ 356662 h 1955234"/>
                <a:gd name="connsiteX98" fmla="*/ 1269987 w 1887415"/>
                <a:gd name="connsiteY98" fmla="*/ 363283 h 1955234"/>
                <a:gd name="connsiteX99" fmla="*/ 1280132 w 1887415"/>
                <a:gd name="connsiteY99" fmla="*/ 369797 h 1955234"/>
                <a:gd name="connsiteX100" fmla="*/ 1290276 w 1887415"/>
                <a:gd name="connsiteY100" fmla="*/ 376417 h 1955234"/>
                <a:gd name="connsiteX101" fmla="*/ 1300314 w 1887415"/>
                <a:gd name="connsiteY101" fmla="*/ 383252 h 1955234"/>
                <a:gd name="connsiteX102" fmla="*/ 1310886 w 1887415"/>
                <a:gd name="connsiteY102" fmla="*/ 390299 h 1955234"/>
                <a:gd name="connsiteX103" fmla="*/ 1321244 w 1887415"/>
                <a:gd name="connsiteY103" fmla="*/ 397454 h 1955234"/>
                <a:gd name="connsiteX104" fmla="*/ 1331388 w 1887415"/>
                <a:gd name="connsiteY104" fmla="*/ 404395 h 1955234"/>
                <a:gd name="connsiteX105" fmla="*/ 1341106 w 1887415"/>
                <a:gd name="connsiteY105" fmla="*/ 411336 h 1955234"/>
                <a:gd name="connsiteX106" fmla="*/ 1350823 w 1887415"/>
                <a:gd name="connsiteY106" fmla="*/ 418170 h 1955234"/>
                <a:gd name="connsiteX107" fmla="*/ 1360220 w 1887415"/>
                <a:gd name="connsiteY107" fmla="*/ 425004 h 1955234"/>
                <a:gd name="connsiteX108" fmla="*/ 1369617 w 1887415"/>
                <a:gd name="connsiteY108" fmla="*/ 431732 h 1955234"/>
                <a:gd name="connsiteX109" fmla="*/ 1378908 w 1887415"/>
                <a:gd name="connsiteY109" fmla="*/ 438566 h 1955234"/>
                <a:gd name="connsiteX110" fmla="*/ 1388091 w 1887415"/>
                <a:gd name="connsiteY110" fmla="*/ 445294 h 1955234"/>
                <a:gd name="connsiteX111" fmla="*/ 1397274 w 1887415"/>
                <a:gd name="connsiteY111" fmla="*/ 452128 h 1955234"/>
                <a:gd name="connsiteX112" fmla="*/ 1406565 w 1887415"/>
                <a:gd name="connsiteY112" fmla="*/ 459069 h 1955234"/>
                <a:gd name="connsiteX113" fmla="*/ 1415855 w 1887415"/>
                <a:gd name="connsiteY113" fmla="*/ 466010 h 1955234"/>
                <a:gd name="connsiteX114" fmla="*/ 1425359 w 1887415"/>
                <a:gd name="connsiteY114" fmla="*/ 473058 h 1955234"/>
                <a:gd name="connsiteX115" fmla="*/ 1434862 w 1887415"/>
                <a:gd name="connsiteY115" fmla="*/ 480105 h 1955234"/>
                <a:gd name="connsiteX116" fmla="*/ 1444580 w 1887415"/>
                <a:gd name="connsiteY116" fmla="*/ 487474 h 1955234"/>
                <a:gd name="connsiteX117" fmla="*/ 1454618 w 1887415"/>
                <a:gd name="connsiteY117" fmla="*/ 494842 h 1955234"/>
                <a:gd name="connsiteX118" fmla="*/ 1463908 w 1887415"/>
                <a:gd name="connsiteY118" fmla="*/ 501890 h 1955234"/>
                <a:gd name="connsiteX119" fmla="*/ 1473305 w 1887415"/>
                <a:gd name="connsiteY119" fmla="*/ 509258 h 1955234"/>
                <a:gd name="connsiteX120" fmla="*/ 1482702 w 1887415"/>
                <a:gd name="connsiteY120" fmla="*/ 516840 h 1955234"/>
                <a:gd name="connsiteX121" fmla="*/ 1491992 w 1887415"/>
                <a:gd name="connsiteY121" fmla="*/ 524421 h 1955234"/>
                <a:gd name="connsiteX122" fmla="*/ 1501176 w 1887415"/>
                <a:gd name="connsiteY122" fmla="*/ 531896 h 1955234"/>
                <a:gd name="connsiteX123" fmla="*/ 1510359 w 1887415"/>
                <a:gd name="connsiteY123" fmla="*/ 539478 h 1955234"/>
                <a:gd name="connsiteX124" fmla="*/ 1519543 w 1887415"/>
                <a:gd name="connsiteY124" fmla="*/ 546846 h 1955234"/>
                <a:gd name="connsiteX125" fmla="*/ 1528406 w 1887415"/>
                <a:gd name="connsiteY125" fmla="*/ 553787 h 1955234"/>
                <a:gd name="connsiteX126" fmla="*/ 1706309 w 1887415"/>
                <a:gd name="connsiteY126" fmla="*/ 710334 h 1955234"/>
                <a:gd name="connsiteX127" fmla="*/ 1709726 w 1887415"/>
                <a:gd name="connsiteY127" fmla="*/ 713644 h 1955234"/>
                <a:gd name="connsiteX128" fmla="*/ 1713036 w 1887415"/>
                <a:gd name="connsiteY128" fmla="*/ 717061 h 1955234"/>
                <a:gd name="connsiteX129" fmla="*/ 1716133 w 1887415"/>
                <a:gd name="connsiteY129" fmla="*/ 720479 h 1955234"/>
                <a:gd name="connsiteX130" fmla="*/ 1719123 w 1887415"/>
                <a:gd name="connsiteY130" fmla="*/ 723896 h 1955234"/>
                <a:gd name="connsiteX131" fmla="*/ 1722113 w 1887415"/>
                <a:gd name="connsiteY131" fmla="*/ 727313 h 1955234"/>
                <a:gd name="connsiteX132" fmla="*/ 1724889 w 1887415"/>
                <a:gd name="connsiteY132" fmla="*/ 730623 h 1955234"/>
                <a:gd name="connsiteX133" fmla="*/ 1727666 w 1887415"/>
                <a:gd name="connsiteY133" fmla="*/ 733827 h 1955234"/>
                <a:gd name="connsiteX134" fmla="*/ 1730656 w 1887415"/>
                <a:gd name="connsiteY134" fmla="*/ 736710 h 1955234"/>
                <a:gd name="connsiteX135" fmla="*/ 1739198 w 1887415"/>
                <a:gd name="connsiteY135" fmla="*/ 745146 h 1955234"/>
                <a:gd name="connsiteX136" fmla="*/ 1748382 w 1887415"/>
                <a:gd name="connsiteY136" fmla="*/ 754436 h 1955234"/>
                <a:gd name="connsiteX137" fmla="*/ 1757886 w 1887415"/>
                <a:gd name="connsiteY137" fmla="*/ 764260 h 1955234"/>
                <a:gd name="connsiteX138" fmla="*/ 1767389 w 1887415"/>
                <a:gd name="connsiteY138" fmla="*/ 774512 h 1955234"/>
                <a:gd name="connsiteX139" fmla="*/ 1777000 w 1887415"/>
                <a:gd name="connsiteY139" fmla="*/ 784870 h 1955234"/>
                <a:gd name="connsiteX140" fmla="*/ 1785970 w 1887415"/>
                <a:gd name="connsiteY140" fmla="*/ 795121 h 1955234"/>
                <a:gd name="connsiteX141" fmla="*/ 1790348 w 1887415"/>
                <a:gd name="connsiteY141" fmla="*/ 800140 h 1955234"/>
                <a:gd name="connsiteX142" fmla="*/ 1794512 w 1887415"/>
                <a:gd name="connsiteY142" fmla="*/ 805159 h 1955234"/>
                <a:gd name="connsiteX143" fmla="*/ 1798570 w 1887415"/>
                <a:gd name="connsiteY143" fmla="*/ 809964 h 1955234"/>
                <a:gd name="connsiteX144" fmla="*/ 1802201 w 1887415"/>
                <a:gd name="connsiteY144" fmla="*/ 814449 h 1955234"/>
                <a:gd name="connsiteX145" fmla="*/ 1810850 w 1887415"/>
                <a:gd name="connsiteY145" fmla="*/ 825128 h 1955234"/>
                <a:gd name="connsiteX146" fmla="*/ 1818432 w 1887415"/>
                <a:gd name="connsiteY146" fmla="*/ 834632 h 1955234"/>
                <a:gd name="connsiteX147" fmla="*/ 1821956 w 1887415"/>
                <a:gd name="connsiteY147" fmla="*/ 839117 h 1955234"/>
                <a:gd name="connsiteX148" fmla="*/ 1825266 w 1887415"/>
                <a:gd name="connsiteY148" fmla="*/ 843602 h 1955234"/>
                <a:gd name="connsiteX149" fmla="*/ 1828470 w 1887415"/>
                <a:gd name="connsiteY149" fmla="*/ 847980 h 1955234"/>
                <a:gd name="connsiteX150" fmla="*/ 1831674 w 1887415"/>
                <a:gd name="connsiteY150" fmla="*/ 852251 h 1955234"/>
                <a:gd name="connsiteX151" fmla="*/ 1834770 w 1887415"/>
                <a:gd name="connsiteY151" fmla="*/ 856736 h 1955234"/>
                <a:gd name="connsiteX152" fmla="*/ 1837760 w 1887415"/>
                <a:gd name="connsiteY152" fmla="*/ 861328 h 1955234"/>
                <a:gd name="connsiteX153" fmla="*/ 1840857 w 1887415"/>
                <a:gd name="connsiteY153" fmla="*/ 865920 h 1955234"/>
                <a:gd name="connsiteX154" fmla="*/ 1843954 w 1887415"/>
                <a:gd name="connsiteY154" fmla="*/ 870832 h 1955234"/>
                <a:gd name="connsiteX155" fmla="*/ 1847050 w 1887415"/>
                <a:gd name="connsiteY155" fmla="*/ 875958 h 1955234"/>
                <a:gd name="connsiteX156" fmla="*/ 1850361 w 1887415"/>
                <a:gd name="connsiteY156" fmla="*/ 881404 h 1955234"/>
                <a:gd name="connsiteX157" fmla="*/ 1853778 w 1887415"/>
                <a:gd name="connsiteY157" fmla="*/ 887384 h 1955234"/>
                <a:gd name="connsiteX158" fmla="*/ 1857409 w 1887415"/>
                <a:gd name="connsiteY158" fmla="*/ 893684 h 1955234"/>
                <a:gd name="connsiteX159" fmla="*/ 1859651 w 1887415"/>
                <a:gd name="connsiteY159" fmla="*/ 897848 h 1955234"/>
                <a:gd name="connsiteX160" fmla="*/ 1862000 w 1887415"/>
                <a:gd name="connsiteY160" fmla="*/ 902867 h 1955234"/>
                <a:gd name="connsiteX161" fmla="*/ 1864670 w 1887415"/>
                <a:gd name="connsiteY161" fmla="*/ 908313 h 1955234"/>
                <a:gd name="connsiteX162" fmla="*/ 1867340 w 1887415"/>
                <a:gd name="connsiteY162" fmla="*/ 914400 h 1955234"/>
                <a:gd name="connsiteX163" fmla="*/ 1870116 w 1887415"/>
                <a:gd name="connsiteY163" fmla="*/ 920914 h 1955234"/>
                <a:gd name="connsiteX164" fmla="*/ 1872892 w 1887415"/>
                <a:gd name="connsiteY164" fmla="*/ 927855 h 1955234"/>
                <a:gd name="connsiteX165" fmla="*/ 1875455 w 1887415"/>
                <a:gd name="connsiteY165" fmla="*/ 935116 h 1955234"/>
                <a:gd name="connsiteX166" fmla="*/ 1878018 w 1887415"/>
                <a:gd name="connsiteY166" fmla="*/ 942378 h 1955234"/>
                <a:gd name="connsiteX167" fmla="*/ 1880367 w 1887415"/>
                <a:gd name="connsiteY167" fmla="*/ 949853 h 1955234"/>
                <a:gd name="connsiteX168" fmla="*/ 1882503 w 1887415"/>
                <a:gd name="connsiteY168" fmla="*/ 957328 h 1955234"/>
                <a:gd name="connsiteX169" fmla="*/ 1883357 w 1887415"/>
                <a:gd name="connsiteY169" fmla="*/ 960958 h 1955234"/>
                <a:gd name="connsiteX170" fmla="*/ 1884212 w 1887415"/>
                <a:gd name="connsiteY170" fmla="*/ 964696 h 1955234"/>
                <a:gd name="connsiteX171" fmla="*/ 1885066 w 1887415"/>
                <a:gd name="connsiteY171" fmla="*/ 968327 h 1955234"/>
                <a:gd name="connsiteX172" fmla="*/ 1885706 w 1887415"/>
                <a:gd name="connsiteY172" fmla="*/ 971851 h 1955234"/>
                <a:gd name="connsiteX173" fmla="*/ 1886347 w 1887415"/>
                <a:gd name="connsiteY173" fmla="*/ 975268 h 1955234"/>
                <a:gd name="connsiteX174" fmla="*/ 1886774 w 1887415"/>
                <a:gd name="connsiteY174" fmla="*/ 978685 h 1955234"/>
                <a:gd name="connsiteX175" fmla="*/ 1887095 w 1887415"/>
                <a:gd name="connsiteY175" fmla="*/ 981995 h 1955234"/>
                <a:gd name="connsiteX176" fmla="*/ 1887308 w 1887415"/>
                <a:gd name="connsiteY176" fmla="*/ 985199 h 1955234"/>
                <a:gd name="connsiteX177" fmla="*/ 1887415 w 1887415"/>
                <a:gd name="connsiteY177" fmla="*/ 988295 h 1955234"/>
                <a:gd name="connsiteX178" fmla="*/ 1887415 w 1887415"/>
                <a:gd name="connsiteY178" fmla="*/ 991285 h 1955234"/>
                <a:gd name="connsiteX179" fmla="*/ 1887201 w 1887415"/>
                <a:gd name="connsiteY179" fmla="*/ 994062 h 1955234"/>
                <a:gd name="connsiteX180" fmla="*/ 1886774 w 1887415"/>
                <a:gd name="connsiteY180" fmla="*/ 996731 h 1955234"/>
                <a:gd name="connsiteX181" fmla="*/ 1885706 w 1887415"/>
                <a:gd name="connsiteY181" fmla="*/ 1002818 h 1955234"/>
                <a:gd name="connsiteX182" fmla="*/ 1884532 w 1887415"/>
                <a:gd name="connsiteY182" fmla="*/ 1008691 h 1955234"/>
                <a:gd name="connsiteX183" fmla="*/ 1883250 w 1887415"/>
                <a:gd name="connsiteY183" fmla="*/ 1014565 h 1955234"/>
                <a:gd name="connsiteX184" fmla="*/ 1881755 w 1887415"/>
                <a:gd name="connsiteY184" fmla="*/ 1020117 h 1955234"/>
                <a:gd name="connsiteX185" fmla="*/ 1880367 w 1887415"/>
                <a:gd name="connsiteY185" fmla="*/ 1025777 h 1955234"/>
                <a:gd name="connsiteX186" fmla="*/ 1878766 w 1887415"/>
                <a:gd name="connsiteY186" fmla="*/ 1031223 h 1955234"/>
                <a:gd name="connsiteX187" fmla="*/ 1877057 w 1887415"/>
                <a:gd name="connsiteY187" fmla="*/ 1036669 h 1955234"/>
                <a:gd name="connsiteX188" fmla="*/ 1875242 w 1887415"/>
                <a:gd name="connsiteY188" fmla="*/ 1041901 h 1955234"/>
                <a:gd name="connsiteX189" fmla="*/ 1873320 w 1887415"/>
                <a:gd name="connsiteY189" fmla="*/ 1047027 h 1955234"/>
                <a:gd name="connsiteX190" fmla="*/ 1871290 w 1887415"/>
                <a:gd name="connsiteY190" fmla="*/ 1052153 h 1955234"/>
                <a:gd name="connsiteX191" fmla="*/ 1869262 w 1887415"/>
                <a:gd name="connsiteY191" fmla="*/ 1057172 h 1955234"/>
                <a:gd name="connsiteX192" fmla="*/ 1867126 w 1887415"/>
                <a:gd name="connsiteY192" fmla="*/ 1062084 h 1955234"/>
                <a:gd name="connsiteX193" fmla="*/ 1864777 w 1887415"/>
                <a:gd name="connsiteY193" fmla="*/ 1066996 h 1955234"/>
                <a:gd name="connsiteX194" fmla="*/ 1862534 w 1887415"/>
                <a:gd name="connsiteY194" fmla="*/ 1071801 h 1955234"/>
                <a:gd name="connsiteX195" fmla="*/ 1860078 w 1887415"/>
                <a:gd name="connsiteY195" fmla="*/ 1076500 h 1955234"/>
                <a:gd name="connsiteX196" fmla="*/ 1857622 w 1887415"/>
                <a:gd name="connsiteY196" fmla="*/ 1081198 h 1955234"/>
                <a:gd name="connsiteX197" fmla="*/ 1855059 w 1887415"/>
                <a:gd name="connsiteY197" fmla="*/ 1085897 h 1955234"/>
                <a:gd name="connsiteX198" fmla="*/ 1852390 w 1887415"/>
                <a:gd name="connsiteY198" fmla="*/ 1090382 h 1955234"/>
                <a:gd name="connsiteX199" fmla="*/ 1849613 w 1887415"/>
                <a:gd name="connsiteY199" fmla="*/ 1094974 h 1955234"/>
                <a:gd name="connsiteX200" fmla="*/ 1846837 w 1887415"/>
                <a:gd name="connsiteY200" fmla="*/ 1099459 h 1955234"/>
                <a:gd name="connsiteX201" fmla="*/ 1844060 w 1887415"/>
                <a:gd name="connsiteY201" fmla="*/ 1103837 h 1955234"/>
                <a:gd name="connsiteX202" fmla="*/ 1841070 w 1887415"/>
                <a:gd name="connsiteY202" fmla="*/ 1108322 h 1955234"/>
                <a:gd name="connsiteX203" fmla="*/ 1838187 w 1887415"/>
                <a:gd name="connsiteY203" fmla="*/ 1112807 h 1955234"/>
                <a:gd name="connsiteX204" fmla="*/ 1835091 w 1887415"/>
                <a:gd name="connsiteY204" fmla="*/ 1117185 h 1955234"/>
                <a:gd name="connsiteX205" fmla="*/ 1829004 w 1887415"/>
                <a:gd name="connsiteY205" fmla="*/ 1125835 h 1955234"/>
                <a:gd name="connsiteX206" fmla="*/ 1822490 w 1887415"/>
                <a:gd name="connsiteY206" fmla="*/ 1134698 h 1955234"/>
                <a:gd name="connsiteX207" fmla="*/ 1815976 w 1887415"/>
                <a:gd name="connsiteY207" fmla="*/ 1143347 h 1955234"/>
                <a:gd name="connsiteX208" fmla="*/ 1809249 w 1887415"/>
                <a:gd name="connsiteY208" fmla="*/ 1152104 h 1955234"/>
                <a:gd name="connsiteX209" fmla="*/ 1805511 w 1887415"/>
                <a:gd name="connsiteY209" fmla="*/ 1156802 h 1955234"/>
                <a:gd name="connsiteX210" fmla="*/ 1801881 w 1887415"/>
                <a:gd name="connsiteY210" fmla="*/ 1161287 h 1955234"/>
                <a:gd name="connsiteX211" fmla="*/ 1799958 w 1887415"/>
                <a:gd name="connsiteY211" fmla="*/ 1163530 h 1955234"/>
                <a:gd name="connsiteX212" fmla="*/ 1797930 w 1887415"/>
                <a:gd name="connsiteY212" fmla="*/ 1165559 h 1955234"/>
                <a:gd name="connsiteX213" fmla="*/ 1795901 w 1887415"/>
                <a:gd name="connsiteY213" fmla="*/ 1167694 h 1955234"/>
                <a:gd name="connsiteX214" fmla="*/ 1793658 w 1887415"/>
                <a:gd name="connsiteY214" fmla="*/ 1169617 h 1955234"/>
                <a:gd name="connsiteX215" fmla="*/ 1792484 w 1887415"/>
                <a:gd name="connsiteY215" fmla="*/ 1171325 h 1955234"/>
                <a:gd name="connsiteX216" fmla="*/ 1789814 w 1887415"/>
                <a:gd name="connsiteY216" fmla="*/ 1174315 h 1955234"/>
                <a:gd name="connsiteX217" fmla="*/ 1786077 w 1887415"/>
                <a:gd name="connsiteY217" fmla="*/ 1178480 h 1955234"/>
                <a:gd name="connsiteX218" fmla="*/ 1781271 w 1887415"/>
                <a:gd name="connsiteY218" fmla="*/ 1183605 h 1955234"/>
                <a:gd name="connsiteX219" fmla="*/ 1775718 w 1887415"/>
                <a:gd name="connsiteY219" fmla="*/ 1189585 h 1955234"/>
                <a:gd name="connsiteX220" fmla="*/ 1769525 w 1887415"/>
                <a:gd name="connsiteY220" fmla="*/ 1196206 h 1955234"/>
                <a:gd name="connsiteX221" fmla="*/ 1762798 w 1887415"/>
                <a:gd name="connsiteY221" fmla="*/ 1203254 h 1955234"/>
                <a:gd name="connsiteX222" fmla="*/ 1755857 w 1887415"/>
                <a:gd name="connsiteY222" fmla="*/ 1210408 h 1955234"/>
                <a:gd name="connsiteX223" fmla="*/ 1748809 w 1887415"/>
                <a:gd name="connsiteY223" fmla="*/ 1217670 h 1955234"/>
                <a:gd name="connsiteX224" fmla="*/ 1741761 w 1887415"/>
                <a:gd name="connsiteY224" fmla="*/ 1224824 h 1955234"/>
                <a:gd name="connsiteX225" fmla="*/ 1735034 w 1887415"/>
                <a:gd name="connsiteY225" fmla="*/ 1231765 h 1955234"/>
                <a:gd name="connsiteX226" fmla="*/ 1728840 w 1887415"/>
                <a:gd name="connsiteY226" fmla="*/ 1238173 h 1955234"/>
                <a:gd name="connsiteX227" fmla="*/ 1723074 w 1887415"/>
                <a:gd name="connsiteY227" fmla="*/ 1243939 h 1955234"/>
                <a:gd name="connsiteX228" fmla="*/ 1718055 w 1887415"/>
                <a:gd name="connsiteY228" fmla="*/ 1248958 h 1955234"/>
                <a:gd name="connsiteX229" fmla="*/ 1714104 w 1887415"/>
                <a:gd name="connsiteY229" fmla="*/ 1252909 h 1955234"/>
                <a:gd name="connsiteX230" fmla="*/ 1711221 w 1887415"/>
                <a:gd name="connsiteY230" fmla="*/ 1255579 h 1955234"/>
                <a:gd name="connsiteX231" fmla="*/ 1707697 w 1887415"/>
                <a:gd name="connsiteY231" fmla="*/ 1258996 h 1955234"/>
                <a:gd name="connsiteX232" fmla="*/ 1704173 w 1887415"/>
                <a:gd name="connsiteY232" fmla="*/ 1262520 h 1955234"/>
                <a:gd name="connsiteX233" fmla="*/ 1700756 w 1887415"/>
                <a:gd name="connsiteY233" fmla="*/ 1265723 h 1955234"/>
                <a:gd name="connsiteX234" fmla="*/ 1697339 w 1887415"/>
                <a:gd name="connsiteY234" fmla="*/ 1269033 h 1955234"/>
                <a:gd name="connsiteX235" fmla="*/ 1693922 w 1887415"/>
                <a:gd name="connsiteY235" fmla="*/ 1272344 h 1955234"/>
                <a:gd name="connsiteX236" fmla="*/ 1690398 w 1887415"/>
                <a:gd name="connsiteY236" fmla="*/ 1275761 h 1955234"/>
                <a:gd name="connsiteX237" fmla="*/ 1686981 w 1887415"/>
                <a:gd name="connsiteY237" fmla="*/ 1279178 h 1955234"/>
                <a:gd name="connsiteX238" fmla="*/ 1683457 w 1887415"/>
                <a:gd name="connsiteY238" fmla="*/ 1282809 h 1955234"/>
                <a:gd name="connsiteX239" fmla="*/ 1661032 w 1887415"/>
                <a:gd name="connsiteY239" fmla="*/ 1302777 h 1955234"/>
                <a:gd name="connsiteX240" fmla="*/ 1658790 w 1887415"/>
                <a:gd name="connsiteY240" fmla="*/ 1304913 h 1955234"/>
                <a:gd name="connsiteX241" fmla="*/ 1657294 w 1887415"/>
                <a:gd name="connsiteY241" fmla="*/ 1306301 h 1955234"/>
                <a:gd name="connsiteX242" fmla="*/ 1656013 w 1887415"/>
                <a:gd name="connsiteY242" fmla="*/ 1307583 h 1955234"/>
                <a:gd name="connsiteX243" fmla="*/ 1653771 w 1887415"/>
                <a:gd name="connsiteY243" fmla="*/ 1309291 h 1955234"/>
                <a:gd name="connsiteX244" fmla="*/ 1649926 w 1887415"/>
                <a:gd name="connsiteY244" fmla="*/ 1312495 h 1955234"/>
                <a:gd name="connsiteX245" fmla="*/ 1645014 w 1887415"/>
                <a:gd name="connsiteY245" fmla="*/ 1316446 h 1955234"/>
                <a:gd name="connsiteX246" fmla="*/ 1639568 w 1887415"/>
                <a:gd name="connsiteY246" fmla="*/ 1321145 h 1955234"/>
                <a:gd name="connsiteX247" fmla="*/ 1633588 w 1887415"/>
                <a:gd name="connsiteY247" fmla="*/ 1326377 h 1955234"/>
                <a:gd name="connsiteX248" fmla="*/ 1627181 w 1887415"/>
                <a:gd name="connsiteY248" fmla="*/ 1332143 h 1955234"/>
                <a:gd name="connsiteX249" fmla="*/ 1620454 w 1887415"/>
                <a:gd name="connsiteY249" fmla="*/ 1338017 h 1955234"/>
                <a:gd name="connsiteX250" fmla="*/ 1613513 w 1887415"/>
                <a:gd name="connsiteY250" fmla="*/ 1344103 h 1955234"/>
                <a:gd name="connsiteX251" fmla="*/ 1606465 w 1887415"/>
                <a:gd name="connsiteY251" fmla="*/ 1350297 h 1955234"/>
                <a:gd name="connsiteX252" fmla="*/ 1599524 w 1887415"/>
                <a:gd name="connsiteY252" fmla="*/ 1356277 h 1955234"/>
                <a:gd name="connsiteX253" fmla="*/ 1592904 w 1887415"/>
                <a:gd name="connsiteY253" fmla="*/ 1362150 h 1955234"/>
                <a:gd name="connsiteX254" fmla="*/ 1586496 w 1887415"/>
                <a:gd name="connsiteY254" fmla="*/ 1367596 h 1955234"/>
                <a:gd name="connsiteX255" fmla="*/ 1580623 w 1887415"/>
                <a:gd name="connsiteY255" fmla="*/ 1372615 h 1955234"/>
                <a:gd name="connsiteX256" fmla="*/ 1575177 w 1887415"/>
                <a:gd name="connsiteY256" fmla="*/ 1376993 h 1955234"/>
                <a:gd name="connsiteX257" fmla="*/ 1570586 w 1887415"/>
                <a:gd name="connsiteY257" fmla="*/ 1380517 h 1955234"/>
                <a:gd name="connsiteX258" fmla="*/ 1568664 w 1887415"/>
                <a:gd name="connsiteY258" fmla="*/ 1382012 h 1955234"/>
                <a:gd name="connsiteX259" fmla="*/ 1566848 w 1887415"/>
                <a:gd name="connsiteY259" fmla="*/ 1383293 h 1955234"/>
                <a:gd name="connsiteX260" fmla="*/ 1565246 w 1887415"/>
                <a:gd name="connsiteY260" fmla="*/ 1384254 h 1955234"/>
                <a:gd name="connsiteX261" fmla="*/ 1563858 w 1887415"/>
                <a:gd name="connsiteY261" fmla="*/ 1385002 h 1955234"/>
                <a:gd name="connsiteX262" fmla="*/ 1562684 w 1887415"/>
                <a:gd name="connsiteY262" fmla="*/ 1386283 h 1955234"/>
                <a:gd name="connsiteX263" fmla="*/ 1560655 w 1887415"/>
                <a:gd name="connsiteY263" fmla="*/ 1388206 h 1955234"/>
                <a:gd name="connsiteX264" fmla="*/ 1557985 w 1887415"/>
                <a:gd name="connsiteY264" fmla="*/ 1390555 h 1955234"/>
                <a:gd name="connsiteX265" fmla="*/ 1554675 w 1887415"/>
                <a:gd name="connsiteY265" fmla="*/ 1393331 h 1955234"/>
                <a:gd name="connsiteX266" fmla="*/ 1546346 w 1887415"/>
                <a:gd name="connsiteY266" fmla="*/ 1400165 h 1955234"/>
                <a:gd name="connsiteX267" fmla="*/ 1536094 w 1887415"/>
                <a:gd name="connsiteY267" fmla="*/ 1408495 h 1955234"/>
                <a:gd name="connsiteX268" fmla="*/ 1524241 w 1887415"/>
                <a:gd name="connsiteY268" fmla="*/ 1417892 h 1955234"/>
                <a:gd name="connsiteX269" fmla="*/ 1511320 w 1887415"/>
                <a:gd name="connsiteY269" fmla="*/ 1428143 h 1955234"/>
                <a:gd name="connsiteX270" fmla="*/ 1497545 w 1887415"/>
                <a:gd name="connsiteY270" fmla="*/ 1438928 h 1955234"/>
                <a:gd name="connsiteX271" fmla="*/ 1483343 w 1887415"/>
                <a:gd name="connsiteY271" fmla="*/ 1449927 h 1955234"/>
                <a:gd name="connsiteX272" fmla="*/ 1469140 w 1887415"/>
                <a:gd name="connsiteY272" fmla="*/ 1460819 h 1955234"/>
                <a:gd name="connsiteX273" fmla="*/ 1455258 w 1887415"/>
                <a:gd name="connsiteY273" fmla="*/ 1471391 h 1955234"/>
                <a:gd name="connsiteX274" fmla="*/ 1442124 w 1887415"/>
                <a:gd name="connsiteY274" fmla="*/ 1481429 h 1955234"/>
                <a:gd name="connsiteX275" fmla="*/ 1430057 w 1887415"/>
                <a:gd name="connsiteY275" fmla="*/ 1490506 h 1955234"/>
                <a:gd name="connsiteX276" fmla="*/ 1419592 w 1887415"/>
                <a:gd name="connsiteY276" fmla="*/ 1498194 h 1955234"/>
                <a:gd name="connsiteX277" fmla="*/ 1410836 w 1887415"/>
                <a:gd name="connsiteY277" fmla="*/ 1504388 h 1955234"/>
                <a:gd name="connsiteX278" fmla="*/ 1407312 w 1887415"/>
                <a:gd name="connsiteY278" fmla="*/ 1506950 h 1955234"/>
                <a:gd name="connsiteX279" fmla="*/ 1404429 w 1887415"/>
                <a:gd name="connsiteY279" fmla="*/ 1508979 h 1955234"/>
                <a:gd name="connsiteX280" fmla="*/ 1402186 w 1887415"/>
                <a:gd name="connsiteY280" fmla="*/ 1510261 h 1955234"/>
                <a:gd name="connsiteX281" fmla="*/ 1400585 w 1887415"/>
                <a:gd name="connsiteY281" fmla="*/ 1511222 h 1955234"/>
                <a:gd name="connsiteX282" fmla="*/ 1397061 w 1887415"/>
                <a:gd name="connsiteY282" fmla="*/ 1514105 h 1955234"/>
                <a:gd name="connsiteX283" fmla="*/ 1391508 w 1887415"/>
                <a:gd name="connsiteY283" fmla="*/ 1518270 h 1955234"/>
                <a:gd name="connsiteX284" fmla="*/ 1384247 w 1887415"/>
                <a:gd name="connsiteY284" fmla="*/ 1523502 h 1955234"/>
                <a:gd name="connsiteX285" fmla="*/ 1375704 w 1887415"/>
                <a:gd name="connsiteY285" fmla="*/ 1529589 h 1955234"/>
                <a:gd name="connsiteX286" fmla="*/ 1365880 w 1887415"/>
                <a:gd name="connsiteY286" fmla="*/ 1536423 h 1955234"/>
                <a:gd name="connsiteX287" fmla="*/ 1355522 w 1887415"/>
                <a:gd name="connsiteY287" fmla="*/ 1543791 h 1955234"/>
                <a:gd name="connsiteX288" fmla="*/ 1344416 w 1887415"/>
                <a:gd name="connsiteY288" fmla="*/ 1551373 h 1955234"/>
                <a:gd name="connsiteX289" fmla="*/ 1333204 w 1887415"/>
                <a:gd name="connsiteY289" fmla="*/ 1559062 h 1955234"/>
                <a:gd name="connsiteX290" fmla="*/ 1321885 w 1887415"/>
                <a:gd name="connsiteY290" fmla="*/ 1566750 h 1955234"/>
                <a:gd name="connsiteX291" fmla="*/ 1310886 w 1887415"/>
                <a:gd name="connsiteY291" fmla="*/ 1574118 h 1955234"/>
                <a:gd name="connsiteX292" fmla="*/ 1300528 w 1887415"/>
                <a:gd name="connsiteY292" fmla="*/ 1581059 h 1955234"/>
                <a:gd name="connsiteX293" fmla="*/ 1291024 w 1887415"/>
                <a:gd name="connsiteY293" fmla="*/ 1587253 h 1955234"/>
                <a:gd name="connsiteX294" fmla="*/ 1282695 w 1887415"/>
                <a:gd name="connsiteY294" fmla="*/ 1592485 h 1955234"/>
                <a:gd name="connsiteX295" fmla="*/ 1275754 w 1887415"/>
                <a:gd name="connsiteY295" fmla="*/ 1596864 h 1955234"/>
                <a:gd name="connsiteX296" fmla="*/ 1272764 w 1887415"/>
                <a:gd name="connsiteY296" fmla="*/ 1598572 h 1955234"/>
                <a:gd name="connsiteX297" fmla="*/ 1270521 w 1887415"/>
                <a:gd name="connsiteY297" fmla="*/ 1599854 h 1955234"/>
                <a:gd name="connsiteX298" fmla="*/ 1268492 w 1887415"/>
                <a:gd name="connsiteY298" fmla="*/ 1600815 h 1955234"/>
                <a:gd name="connsiteX299" fmla="*/ 1267211 w 1887415"/>
                <a:gd name="connsiteY299" fmla="*/ 1601455 h 1955234"/>
                <a:gd name="connsiteX300" fmla="*/ 1266143 w 1887415"/>
                <a:gd name="connsiteY300" fmla="*/ 1602523 h 1955234"/>
                <a:gd name="connsiteX301" fmla="*/ 1264114 w 1887415"/>
                <a:gd name="connsiteY301" fmla="*/ 1604018 h 1955234"/>
                <a:gd name="connsiteX302" fmla="*/ 1261445 w 1887415"/>
                <a:gd name="connsiteY302" fmla="*/ 1605834 h 1955234"/>
                <a:gd name="connsiteX303" fmla="*/ 1258028 w 1887415"/>
                <a:gd name="connsiteY303" fmla="*/ 1608183 h 1955234"/>
                <a:gd name="connsiteX304" fmla="*/ 1249378 w 1887415"/>
                <a:gd name="connsiteY304" fmla="*/ 1613629 h 1955234"/>
                <a:gd name="connsiteX305" fmla="*/ 1238379 w 1887415"/>
                <a:gd name="connsiteY305" fmla="*/ 1620570 h 1955234"/>
                <a:gd name="connsiteX306" fmla="*/ 1225565 w 1887415"/>
                <a:gd name="connsiteY306" fmla="*/ 1628365 h 1955234"/>
                <a:gd name="connsiteX307" fmla="*/ 1211363 w 1887415"/>
                <a:gd name="connsiteY307" fmla="*/ 1636801 h 1955234"/>
                <a:gd name="connsiteX308" fmla="*/ 1196199 w 1887415"/>
                <a:gd name="connsiteY308" fmla="*/ 1645664 h 1955234"/>
                <a:gd name="connsiteX309" fmla="*/ 1180288 w 1887415"/>
                <a:gd name="connsiteY309" fmla="*/ 1654955 h 1955234"/>
                <a:gd name="connsiteX310" fmla="*/ 1164271 w 1887415"/>
                <a:gd name="connsiteY310" fmla="*/ 1664138 h 1955234"/>
                <a:gd name="connsiteX311" fmla="*/ 1148574 w 1887415"/>
                <a:gd name="connsiteY311" fmla="*/ 1673215 h 1955234"/>
                <a:gd name="connsiteX312" fmla="*/ 1133410 w 1887415"/>
                <a:gd name="connsiteY312" fmla="*/ 1681651 h 1955234"/>
                <a:gd name="connsiteX313" fmla="*/ 1119314 w 1887415"/>
                <a:gd name="connsiteY313" fmla="*/ 1689446 h 1955234"/>
                <a:gd name="connsiteX314" fmla="*/ 1106607 w 1887415"/>
                <a:gd name="connsiteY314" fmla="*/ 1696387 h 1955234"/>
                <a:gd name="connsiteX315" fmla="*/ 1095929 w 1887415"/>
                <a:gd name="connsiteY315" fmla="*/ 1702047 h 1955234"/>
                <a:gd name="connsiteX316" fmla="*/ 1091337 w 1887415"/>
                <a:gd name="connsiteY316" fmla="*/ 1704503 h 1955234"/>
                <a:gd name="connsiteX317" fmla="*/ 1087493 w 1887415"/>
                <a:gd name="connsiteY317" fmla="*/ 1706318 h 1955234"/>
                <a:gd name="connsiteX318" fmla="*/ 1084182 w 1887415"/>
                <a:gd name="connsiteY318" fmla="*/ 1707920 h 1955234"/>
                <a:gd name="connsiteX319" fmla="*/ 1081620 w 1887415"/>
                <a:gd name="connsiteY319" fmla="*/ 1708988 h 1955234"/>
                <a:gd name="connsiteX320" fmla="*/ 1077775 w 1887415"/>
                <a:gd name="connsiteY320" fmla="*/ 1711337 h 1955234"/>
                <a:gd name="connsiteX321" fmla="*/ 1073931 w 1887415"/>
                <a:gd name="connsiteY321" fmla="*/ 1713686 h 1955234"/>
                <a:gd name="connsiteX322" fmla="*/ 1069766 w 1887415"/>
                <a:gd name="connsiteY322" fmla="*/ 1715929 h 1955234"/>
                <a:gd name="connsiteX323" fmla="*/ 1065495 w 1887415"/>
                <a:gd name="connsiteY323" fmla="*/ 1718278 h 1955234"/>
                <a:gd name="connsiteX324" fmla="*/ 1056525 w 1887415"/>
                <a:gd name="connsiteY324" fmla="*/ 1722656 h 1955234"/>
                <a:gd name="connsiteX325" fmla="*/ 1047235 w 1887415"/>
                <a:gd name="connsiteY325" fmla="*/ 1727035 h 1955234"/>
                <a:gd name="connsiteX326" fmla="*/ 1037945 w 1887415"/>
                <a:gd name="connsiteY326" fmla="*/ 1731413 h 1955234"/>
                <a:gd name="connsiteX327" fmla="*/ 1028654 w 1887415"/>
                <a:gd name="connsiteY327" fmla="*/ 1735684 h 1955234"/>
                <a:gd name="connsiteX328" fmla="*/ 1019791 w 1887415"/>
                <a:gd name="connsiteY328" fmla="*/ 1739742 h 1955234"/>
                <a:gd name="connsiteX329" fmla="*/ 1011355 w 1887415"/>
                <a:gd name="connsiteY329" fmla="*/ 1743907 h 1955234"/>
                <a:gd name="connsiteX330" fmla="*/ 1006977 w 1887415"/>
                <a:gd name="connsiteY330" fmla="*/ 1746149 h 1955234"/>
                <a:gd name="connsiteX331" fmla="*/ 1002492 w 1887415"/>
                <a:gd name="connsiteY331" fmla="*/ 1748178 h 1955234"/>
                <a:gd name="connsiteX332" fmla="*/ 998007 w 1887415"/>
                <a:gd name="connsiteY332" fmla="*/ 1750314 h 1955234"/>
                <a:gd name="connsiteX333" fmla="*/ 993522 w 1887415"/>
                <a:gd name="connsiteY333" fmla="*/ 1752236 h 1955234"/>
                <a:gd name="connsiteX334" fmla="*/ 989144 w 1887415"/>
                <a:gd name="connsiteY334" fmla="*/ 1754372 h 1955234"/>
                <a:gd name="connsiteX335" fmla="*/ 984553 w 1887415"/>
                <a:gd name="connsiteY335" fmla="*/ 1756294 h 1955234"/>
                <a:gd name="connsiteX336" fmla="*/ 980068 w 1887415"/>
                <a:gd name="connsiteY336" fmla="*/ 1758216 h 1955234"/>
                <a:gd name="connsiteX337" fmla="*/ 975689 w 1887415"/>
                <a:gd name="connsiteY337" fmla="*/ 1760351 h 1955234"/>
                <a:gd name="connsiteX338" fmla="*/ 971738 w 1887415"/>
                <a:gd name="connsiteY338" fmla="*/ 1762167 h 1955234"/>
                <a:gd name="connsiteX339" fmla="*/ 967360 w 1887415"/>
                <a:gd name="connsiteY339" fmla="*/ 1764303 h 1955234"/>
                <a:gd name="connsiteX340" fmla="*/ 962448 w 1887415"/>
                <a:gd name="connsiteY340" fmla="*/ 1766545 h 1955234"/>
                <a:gd name="connsiteX341" fmla="*/ 957322 w 1887415"/>
                <a:gd name="connsiteY341" fmla="*/ 1768894 h 1955234"/>
                <a:gd name="connsiteX342" fmla="*/ 952304 w 1887415"/>
                <a:gd name="connsiteY342" fmla="*/ 1771244 h 1955234"/>
                <a:gd name="connsiteX343" fmla="*/ 947392 w 1887415"/>
                <a:gd name="connsiteY343" fmla="*/ 1773166 h 1955234"/>
                <a:gd name="connsiteX344" fmla="*/ 942800 w 1887415"/>
                <a:gd name="connsiteY344" fmla="*/ 1774874 h 1955234"/>
                <a:gd name="connsiteX345" fmla="*/ 938849 w 1887415"/>
                <a:gd name="connsiteY345" fmla="*/ 1776156 h 1955234"/>
                <a:gd name="connsiteX346" fmla="*/ 933723 w 1887415"/>
                <a:gd name="connsiteY346" fmla="*/ 1778825 h 1955234"/>
                <a:gd name="connsiteX347" fmla="*/ 927957 w 1887415"/>
                <a:gd name="connsiteY347" fmla="*/ 1781388 h 1955234"/>
                <a:gd name="connsiteX348" fmla="*/ 921870 w 1887415"/>
                <a:gd name="connsiteY348" fmla="*/ 1784058 h 1955234"/>
                <a:gd name="connsiteX349" fmla="*/ 915570 w 1887415"/>
                <a:gd name="connsiteY349" fmla="*/ 1786621 h 1955234"/>
                <a:gd name="connsiteX350" fmla="*/ 909056 w 1887415"/>
                <a:gd name="connsiteY350" fmla="*/ 1789183 h 1955234"/>
                <a:gd name="connsiteX351" fmla="*/ 902756 w 1887415"/>
                <a:gd name="connsiteY351" fmla="*/ 1791640 h 1955234"/>
                <a:gd name="connsiteX352" fmla="*/ 896562 w 1887415"/>
                <a:gd name="connsiteY352" fmla="*/ 1793882 h 1955234"/>
                <a:gd name="connsiteX353" fmla="*/ 891009 w 1887415"/>
                <a:gd name="connsiteY353" fmla="*/ 1796231 h 1955234"/>
                <a:gd name="connsiteX354" fmla="*/ 885777 w 1887415"/>
                <a:gd name="connsiteY354" fmla="*/ 1798367 h 1955234"/>
                <a:gd name="connsiteX355" fmla="*/ 878622 w 1887415"/>
                <a:gd name="connsiteY355" fmla="*/ 1801143 h 1955234"/>
                <a:gd name="connsiteX356" fmla="*/ 870080 w 1887415"/>
                <a:gd name="connsiteY356" fmla="*/ 1804561 h 1955234"/>
                <a:gd name="connsiteX357" fmla="*/ 860362 w 1887415"/>
                <a:gd name="connsiteY357" fmla="*/ 1808618 h 1955234"/>
                <a:gd name="connsiteX358" fmla="*/ 849470 w 1887415"/>
                <a:gd name="connsiteY358" fmla="*/ 1812890 h 1955234"/>
                <a:gd name="connsiteX359" fmla="*/ 837831 w 1887415"/>
                <a:gd name="connsiteY359" fmla="*/ 1817588 h 1955234"/>
                <a:gd name="connsiteX360" fmla="*/ 825871 w 1887415"/>
                <a:gd name="connsiteY360" fmla="*/ 1822394 h 1955234"/>
                <a:gd name="connsiteX361" fmla="*/ 813804 w 1887415"/>
                <a:gd name="connsiteY361" fmla="*/ 1827306 h 1955234"/>
                <a:gd name="connsiteX362" fmla="*/ 801631 w 1887415"/>
                <a:gd name="connsiteY362" fmla="*/ 1832004 h 1955234"/>
                <a:gd name="connsiteX363" fmla="*/ 789884 w 1887415"/>
                <a:gd name="connsiteY363" fmla="*/ 1836703 h 1955234"/>
                <a:gd name="connsiteX364" fmla="*/ 778886 w 1887415"/>
                <a:gd name="connsiteY364" fmla="*/ 1840974 h 1955234"/>
                <a:gd name="connsiteX365" fmla="*/ 768848 w 1887415"/>
                <a:gd name="connsiteY365" fmla="*/ 1844925 h 1955234"/>
                <a:gd name="connsiteX366" fmla="*/ 759878 w 1887415"/>
                <a:gd name="connsiteY366" fmla="*/ 1848236 h 1955234"/>
                <a:gd name="connsiteX367" fmla="*/ 752403 w 1887415"/>
                <a:gd name="connsiteY367" fmla="*/ 1850905 h 1955234"/>
                <a:gd name="connsiteX368" fmla="*/ 746850 w 1887415"/>
                <a:gd name="connsiteY368" fmla="*/ 1852827 h 1955234"/>
                <a:gd name="connsiteX369" fmla="*/ 743113 w 1887415"/>
                <a:gd name="connsiteY369" fmla="*/ 1853895 h 1955234"/>
                <a:gd name="connsiteX370" fmla="*/ 741404 w 1887415"/>
                <a:gd name="connsiteY370" fmla="*/ 1854749 h 1955234"/>
                <a:gd name="connsiteX371" fmla="*/ 738628 w 1887415"/>
                <a:gd name="connsiteY371" fmla="*/ 1856138 h 1955234"/>
                <a:gd name="connsiteX372" fmla="*/ 734784 w 1887415"/>
                <a:gd name="connsiteY372" fmla="*/ 1857846 h 1955234"/>
                <a:gd name="connsiteX373" fmla="*/ 730085 w 1887415"/>
                <a:gd name="connsiteY373" fmla="*/ 1859662 h 1955234"/>
                <a:gd name="connsiteX374" fmla="*/ 718552 w 1887415"/>
                <a:gd name="connsiteY374" fmla="*/ 1864040 h 1955234"/>
                <a:gd name="connsiteX375" fmla="*/ 705632 w 1887415"/>
                <a:gd name="connsiteY375" fmla="*/ 1868845 h 1955234"/>
                <a:gd name="connsiteX376" fmla="*/ 692284 w 1887415"/>
                <a:gd name="connsiteY376" fmla="*/ 1873437 h 1955234"/>
                <a:gd name="connsiteX377" fmla="*/ 680003 w 1887415"/>
                <a:gd name="connsiteY377" fmla="*/ 1877922 h 1955234"/>
                <a:gd name="connsiteX378" fmla="*/ 669859 w 1887415"/>
                <a:gd name="connsiteY378" fmla="*/ 1881446 h 1955234"/>
                <a:gd name="connsiteX379" fmla="*/ 663238 w 1887415"/>
                <a:gd name="connsiteY379" fmla="*/ 1883581 h 1955234"/>
                <a:gd name="connsiteX380" fmla="*/ 646687 w 1887415"/>
                <a:gd name="connsiteY380" fmla="*/ 1889134 h 1955234"/>
                <a:gd name="connsiteX381" fmla="*/ 630455 w 1887415"/>
                <a:gd name="connsiteY381" fmla="*/ 1894474 h 1955234"/>
                <a:gd name="connsiteX382" fmla="*/ 614331 w 1887415"/>
                <a:gd name="connsiteY382" fmla="*/ 1899599 h 1955234"/>
                <a:gd name="connsiteX383" fmla="*/ 598313 w 1887415"/>
                <a:gd name="connsiteY383" fmla="*/ 1904618 h 1955234"/>
                <a:gd name="connsiteX384" fmla="*/ 582509 w 1887415"/>
                <a:gd name="connsiteY384" fmla="*/ 1909530 h 1955234"/>
                <a:gd name="connsiteX385" fmla="*/ 566491 w 1887415"/>
                <a:gd name="connsiteY385" fmla="*/ 1914336 h 1955234"/>
                <a:gd name="connsiteX386" fmla="*/ 550581 w 1887415"/>
                <a:gd name="connsiteY386" fmla="*/ 1918820 h 1955234"/>
                <a:gd name="connsiteX387" fmla="*/ 534563 w 1887415"/>
                <a:gd name="connsiteY387" fmla="*/ 1923092 h 1955234"/>
                <a:gd name="connsiteX388" fmla="*/ 526554 w 1887415"/>
                <a:gd name="connsiteY388" fmla="*/ 1925121 h 1955234"/>
                <a:gd name="connsiteX389" fmla="*/ 518438 w 1887415"/>
                <a:gd name="connsiteY389" fmla="*/ 1927257 h 1955234"/>
                <a:gd name="connsiteX390" fmla="*/ 510323 w 1887415"/>
                <a:gd name="connsiteY390" fmla="*/ 1929179 h 1955234"/>
                <a:gd name="connsiteX391" fmla="*/ 502314 w 1887415"/>
                <a:gd name="connsiteY391" fmla="*/ 1930994 h 1955234"/>
                <a:gd name="connsiteX392" fmla="*/ 494092 w 1887415"/>
                <a:gd name="connsiteY392" fmla="*/ 1932916 h 1955234"/>
                <a:gd name="connsiteX393" fmla="*/ 485762 w 1887415"/>
                <a:gd name="connsiteY393" fmla="*/ 1934731 h 1955234"/>
                <a:gd name="connsiteX394" fmla="*/ 477647 w 1887415"/>
                <a:gd name="connsiteY394" fmla="*/ 1936440 h 1955234"/>
                <a:gd name="connsiteX395" fmla="*/ 469318 w 1887415"/>
                <a:gd name="connsiteY395" fmla="*/ 1938149 h 1955234"/>
                <a:gd name="connsiteX396" fmla="*/ 460882 w 1887415"/>
                <a:gd name="connsiteY396" fmla="*/ 1939750 h 1955234"/>
                <a:gd name="connsiteX397" fmla="*/ 452339 w 1887415"/>
                <a:gd name="connsiteY397" fmla="*/ 1941139 h 1955234"/>
                <a:gd name="connsiteX398" fmla="*/ 443903 w 1887415"/>
                <a:gd name="connsiteY398" fmla="*/ 1942634 h 1955234"/>
                <a:gd name="connsiteX399" fmla="*/ 435253 w 1887415"/>
                <a:gd name="connsiteY399" fmla="*/ 1944129 h 1955234"/>
                <a:gd name="connsiteX400" fmla="*/ 426604 w 1887415"/>
                <a:gd name="connsiteY400" fmla="*/ 1945410 h 1955234"/>
                <a:gd name="connsiteX401" fmla="*/ 417741 w 1887415"/>
                <a:gd name="connsiteY401" fmla="*/ 1946691 h 1955234"/>
                <a:gd name="connsiteX402" fmla="*/ 408878 w 1887415"/>
                <a:gd name="connsiteY402" fmla="*/ 1947759 h 1955234"/>
                <a:gd name="connsiteX403" fmla="*/ 399908 w 1887415"/>
                <a:gd name="connsiteY403" fmla="*/ 1948827 h 1955234"/>
                <a:gd name="connsiteX404" fmla="*/ 393607 w 1887415"/>
                <a:gd name="connsiteY404" fmla="*/ 1949575 h 1955234"/>
                <a:gd name="connsiteX405" fmla="*/ 387094 w 1887415"/>
                <a:gd name="connsiteY405" fmla="*/ 1950322 h 1955234"/>
                <a:gd name="connsiteX406" fmla="*/ 380687 w 1887415"/>
                <a:gd name="connsiteY406" fmla="*/ 1951070 h 1955234"/>
                <a:gd name="connsiteX407" fmla="*/ 374279 w 1887415"/>
                <a:gd name="connsiteY407" fmla="*/ 1951710 h 1955234"/>
                <a:gd name="connsiteX408" fmla="*/ 367766 w 1887415"/>
                <a:gd name="connsiteY408" fmla="*/ 1952351 h 1955234"/>
                <a:gd name="connsiteX409" fmla="*/ 361359 w 1887415"/>
                <a:gd name="connsiteY409" fmla="*/ 1952778 h 1955234"/>
                <a:gd name="connsiteX410" fmla="*/ 354845 w 1887415"/>
                <a:gd name="connsiteY410" fmla="*/ 1953312 h 1955234"/>
                <a:gd name="connsiteX411" fmla="*/ 348331 w 1887415"/>
                <a:gd name="connsiteY411" fmla="*/ 1953739 h 1955234"/>
                <a:gd name="connsiteX412" fmla="*/ 341710 w 1887415"/>
                <a:gd name="connsiteY412" fmla="*/ 1954166 h 1955234"/>
                <a:gd name="connsiteX413" fmla="*/ 335303 w 1887415"/>
                <a:gd name="connsiteY413" fmla="*/ 1954487 h 1955234"/>
                <a:gd name="connsiteX414" fmla="*/ 328789 w 1887415"/>
                <a:gd name="connsiteY414" fmla="*/ 1954700 h 1955234"/>
                <a:gd name="connsiteX415" fmla="*/ 322169 w 1887415"/>
                <a:gd name="connsiteY415" fmla="*/ 1955021 h 1955234"/>
                <a:gd name="connsiteX416" fmla="*/ 315762 w 1887415"/>
                <a:gd name="connsiteY416" fmla="*/ 1955127 h 1955234"/>
                <a:gd name="connsiteX417" fmla="*/ 309248 w 1887415"/>
                <a:gd name="connsiteY417" fmla="*/ 1955234 h 1955234"/>
                <a:gd name="connsiteX418" fmla="*/ 302734 w 1887415"/>
                <a:gd name="connsiteY418" fmla="*/ 1955234 h 1955234"/>
                <a:gd name="connsiteX419" fmla="*/ 296434 w 1887415"/>
                <a:gd name="connsiteY419" fmla="*/ 1955127 h 1955234"/>
                <a:gd name="connsiteX420" fmla="*/ 293123 w 1887415"/>
                <a:gd name="connsiteY420" fmla="*/ 1955127 h 1955234"/>
                <a:gd name="connsiteX421" fmla="*/ 290027 w 1887415"/>
                <a:gd name="connsiteY421" fmla="*/ 1955021 h 1955234"/>
                <a:gd name="connsiteX422" fmla="*/ 286930 w 1887415"/>
                <a:gd name="connsiteY422" fmla="*/ 1954700 h 1955234"/>
                <a:gd name="connsiteX423" fmla="*/ 283833 w 1887415"/>
                <a:gd name="connsiteY423" fmla="*/ 1954487 h 1955234"/>
                <a:gd name="connsiteX424" fmla="*/ 280950 w 1887415"/>
                <a:gd name="connsiteY424" fmla="*/ 1954166 h 1955234"/>
                <a:gd name="connsiteX425" fmla="*/ 277960 w 1887415"/>
                <a:gd name="connsiteY425" fmla="*/ 1953739 h 1955234"/>
                <a:gd name="connsiteX426" fmla="*/ 275077 w 1887415"/>
                <a:gd name="connsiteY426" fmla="*/ 1953312 h 1955234"/>
                <a:gd name="connsiteX427" fmla="*/ 272194 w 1887415"/>
                <a:gd name="connsiteY427" fmla="*/ 1952778 h 1955234"/>
                <a:gd name="connsiteX428" fmla="*/ 266641 w 1887415"/>
                <a:gd name="connsiteY428" fmla="*/ 1951710 h 1955234"/>
                <a:gd name="connsiteX429" fmla="*/ 261195 w 1887415"/>
                <a:gd name="connsiteY429" fmla="*/ 1950322 h 1955234"/>
                <a:gd name="connsiteX430" fmla="*/ 255962 w 1887415"/>
                <a:gd name="connsiteY430" fmla="*/ 1948720 h 1955234"/>
                <a:gd name="connsiteX431" fmla="*/ 250837 w 1887415"/>
                <a:gd name="connsiteY431" fmla="*/ 1946905 h 1955234"/>
                <a:gd name="connsiteX432" fmla="*/ 245925 w 1887415"/>
                <a:gd name="connsiteY432" fmla="*/ 1944983 h 1955234"/>
                <a:gd name="connsiteX433" fmla="*/ 241226 w 1887415"/>
                <a:gd name="connsiteY433" fmla="*/ 1942847 h 1955234"/>
                <a:gd name="connsiteX434" fmla="*/ 236528 w 1887415"/>
                <a:gd name="connsiteY434" fmla="*/ 1940711 h 1955234"/>
                <a:gd name="connsiteX435" fmla="*/ 232043 w 1887415"/>
                <a:gd name="connsiteY435" fmla="*/ 1938255 h 1955234"/>
                <a:gd name="connsiteX436" fmla="*/ 227664 w 1887415"/>
                <a:gd name="connsiteY436" fmla="*/ 1935693 h 1955234"/>
                <a:gd name="connsiteX437" fmla="*/ 223286 w 1887415"/>
                <a:gd name="connsiteY437" fmla="*/ 1933023 h 1955234"/>
                <a:gd name="connsiteX438" fmla="*/ 219122 w 1887415"/>
                <a:gd name="connsiteY438" fmla="*/ 1930140 h 1955234"/>
                <a:gd name="connsiteX439" fmla="*/ 214957 w 1887415"/>
                <a:gd name="connsiteY439" fmla="*/ 1927257 h 1955234"/>
                <a:gd name="connsiteX440" fmla="*/ 211433 w 1887415"/>
                <a:gd name="connsiteY440" fmla="*/ 1924587 h 1955234"/>
                <a:gd name="connsiteX441" fmla="*/ 207909 w 1887415"/>
                <a:gd name="connsiteY441" fmla="*/ 1921917 h 1955234"/>
                <a:gd name="connsiteX442" fmla="*/ 204706 w 1887415"/>
                <a:gd name="connsiteY442" fmla="*/ 1918927 h 1955234"/>
                <a:gd name="connsiteX443" fmla="*/ 201289 w 1887415"/>
                <a:gd name="connsiteY443" fmla="*/ 1916044 h 1955234"/>
                <a:gd name="connsiteX444" fmla="*/ 197978 w 1887415"/>
                <a:gd name="connsiteY444" fmla="*/ 1912947 h 1955234"/>
                <a:gd name="connsiteX445" fmla="*/ 194775 w 1887415"/>
                <a:gd name="connsiteY445" fmla="*/ 1909744 h 1955234"/>
                <a:gd name="connsiteX446" fmla="*/ 191571 w 1887415"/>
                <a:gd name="connsiteY446" fmla="*/ 1906433 h 1955234"/>
                <a:gd name="connsiteX447" fmla="*/ 188368 w 1887415"/>
                <a:gd name="connsiteY447" fmla="*/ 1903123 h 1955234"/>
                <a:gd name="connsiteX448" fmla="*/ 185378 w 1887415"/>
                <a:gd name="connsiteY448" fmla="*/ 1899599 h 1955234"/>
                <a:gd name="connsiteX449" fmla="*/ 182281 w 1887415"/>
                <a:gd name="connsiteY449" fmla="*/ 1896075 h 1955234"/>
                <a:gd name="connsiteX450" fmla="*/ 179398 w 1887415"/>
                <a:gd name="connsiteY450" fmla="*/ 1892445 h 1955234"/>
                <a:gd name="connsiteX451" fmla="*/ 176408 w 1887415"/>
                <a:gd name="connsiteY451" fmla="*/ 1888707 h 1955234"/>
                <a:gd name="connsiteX452" fmla="*/ 173525 w 1887415"/>
                <a:gd name="connsiteY452" fmla="*/ 1884863 h 1955234"/>
                <a:gd name="connsiteX453" fmla="*/ 170642 w 1887415"/>
                <a:gd name="connsiteY453" fmla="*/ 1880912 h 1955234"/>
                <a:gd name="connsiteX454" fmla="*/ 167865 w 1887415"/>
                <a:gd name="connsiteY454" fmla="*/ 1876854 h 1955234"/>
                <a:gd name="connsiteX455" fmla="*/ 165089 w 1887415"/>
                <a:gd name="connsiteY455" fmla="*/ 1872796 h 1955234"/>
                <a:gd name="connsiteX456" fmla="*/ 162419 w 1887415"/>
                <a:gd name="connsiteY456" fmla="*/ 1868632 h 1955234"/>
                <a:gd name="connsiteX457" fmla="*/ 159750 w 1887415"/>
                <a:gd name="connsiteY457" fmla="*/ 1864360 h 1955234"/>
                <a:gd name="connsiteX458" fmla="*/ 157080 w 1887415"/>
                <a:gd name="connsiteY458" fmla="*/ 1859875 h 1955234"/>
                <a:gd name="connsiteX459" fmla="*/ 154517 w 1887415"/>
                <a:gd name="connsiteY459" fmla="*/ 1855497 h 1955234"/>
                <a:gd name="connsiteX460" fmla="*/ 151954 w 1887415"/>
                <a:gd name="connsiteY460" fmla="*/ 1851012 h 1955234"/>
                <a:gd name="connsiteX461" fmla="*/ 149391 w 1887415"/>
                <a:gd name="connsiteY461" fmla="*/ 1846313 h 1955234"/>
                <a:gd name="connsiteX462" fmla="*/ 147042 w 1887415"/>
                <a:gd name="connsiteY462" fmla="*/ 1841722 h 1955234"/>
                <a:gd name="connsiteX463" fmla="*/ 144586 w 1887415"/>
                <a:gd name="connsiteY463" fmla="*/ 1836916 h 1955234"/>
                <a:gd name="connsiteX464" fmla="*/ 142237 w 1887415"/>
                <a:gd name="connsiteY464" fmla="*/ 1832004 h 1955234"/>
                <a:gd name="connsiteX465" fmla="*/ 139888 w 1887415"/>
                <a:gd name="connsiteY465" fmla="*/ 1827199 h 1955234"/>
                <a:gd name="connsiteX466" fmla="*/ 137538 w 1887415"/>
                <a:gd name="connsiteY466" fmla="*/ 1822180 h 1955234"/>
                <a:gd name="connsiteX467" fmla="*/ 135296 w 1887415"/>
                <a:gd name="connsiteY467" fmla="*/ 1817161 h 1955234"/>
                <a:gd name="connsiteX468" fmla="*/ 130811 w 1887415"/>
                <a:gd name="connsiteY468" fmla="*/ 1806803 h 1955234"/>
                <a:gd name="connsiteX469" fmla="*/ 126540 w 1887415"/>
                <a:gd name="connsiteY469" fmla="*/ 1796231 h 1955234"/>
                <a:gd name="connsiteX470" fmla="*/ 123016 w 1887415"/>
                <a:gd name="connsiteY470" fmla="*/ 1787048 h 1955234"/>
                <a:gd name="connsiteX471" fmla="*/ 119492 w 1887415"/>
                <a:gd name="connsiteY471" fmla="*/ 1777544 h 1955234"/>
                <a:gd name="connsiteX472" fmla="*/ 115968 w 1887415"/>
                <a:gd name="connsiteY472" fmla="*/ 1767933 h 1955234"/>
                <a:gd name="connsiteX473" fmla="*/ 112551 w 1887415"/>
                <a:gd name="connsiteY473" fmla="*/ 1757789 h 1955234"/>
                <a:gd name="connsiteX474" fmla="*/ 109134 w 1887415"/>
                <a:gd name="connsiteY474" fmla="*/ 1747537 h 1955234"/>
                <a:gd name="connsiteX475" fmla="*/ 105823 w 1887415"/>
                <a:gd name="connsiteY475" fmla="*/ 1736966 h 1955234"/>
                <a:gd name="connsiteX476" fmla="*/ 102513 w 1887415"/>
                <a:gd name="connsiteY476" fmla="*/ 1726180 h 1955234"/>
                <a:gd name="connsiteX477" fmla="*/ 99203 w 1887415"/>
                <a:gd name="connsiteY477" fmla="*/ 1715395 h 1955234"/>
                <a:gd name="connsiteX478" fmla="*/ 95999 w 1887415"/>
                <a:gd name="connsiteY478" fmla="*/ 1704183 h 1955234"/>
                <a:gd name="connsiteX479" fmla="*/ 92902 w 1887415"/>
                <a:gd name="connsiteY479" fmla="*/ 1692970 h 1955234"/>
                <a:gd name="connsiteX480" fmla="*/ 89699 w 1887415"/>
                <a:gd name="connsiteY480" fmla="*/ 1681544 h 1955234"/>
                <a:gd name="connsiteX481" fmla="*/ 86602 w 1887415"/>
                <a:gd name="connsiteY481" fmla="*/ 1670011 h 1955234"/>
                <a:gd name="connsiteX482" fmla="*/ 83719 w 1887415"/>
                <a:gd name="connsiteY482" fmla="*/ 1658372 h 1955234"/>
                <a:gd name="connsiteX483" fmla="*/ 80622 w 1887415"/>
                <a:gd name="connsiteY483" fmla="*/ 1646625 h 1955234"/>
                <a:gd name="connsiteX484" fmla="*/ 77846 w 1887415"/>
                <a:gd name="connsiteY484" fmla="*/ 1634986 h 1955234"/>
                <a:gd name="connsiteX485" fmla="*/ 74856 w 1887415"/>
                <a:gd name="connsiteY485" fmla="*/ 1623133 h 1955234"/>
                <a:gd name="connsiteX486" fmla="*/ 69410 w 1887415"/>
                <a:gd name="connsiteY486" fmla="*/ 1599533 h 1955234"/>
                <a:gd name="connsiteX487" fmla="*/ 64284 w 1887415"/>
                <a:gd name="connsiteY487" fmla="*/ 1575827 h 1955234"/>
                <a:gd name="connsiteX488" fmla="*/ 59265 w 1887415"/>
                <a:gd name="connsiteY488" fmla="*/ 1552441 h 1955234"/>
                <a:gd name="connsiteX489" fmla="*/ 54567 w 1887415"/>
                <a:gd name="connsiteY489" fmla="*/ 1529375 h 1955234"/>
                <a:gd name="connsiteX490" fmla="*/ 50189 w 1887415"/>
                <a:gd name="connsiteY490" fmla="*/ 1506737 h 1955234"/>
                <a:gd name="connsiteX491" fmla="*/ 46238 w 1887415"/>
                <a:gd name="connsiteY491" fmla="*/ 1484846 h 1955234"/>
                <a:gd name="connsiteX492" fmla="*/ 42500 w 1887415"/>
                <a:gd name="connsiteY492" fmla="*/ 1463703 h 1955234"/>
                <a:gd name="connsiteX493" fmla="*/ 39083 w 1887415"/>
                <a:gd name="connsiteY493" fmla="*/ 1443627 h 1955234"/>
                <a:gd name="connsiteX494" fmla="*/ 37268 w 1887415"/>
                <a:gd name="connsiteY494" fmla="*/ 1431560 h 1955234"/>
                <a:gd name="connsiteX495" fmla="*/ 35346 w 1887415"/>
                <a:gd name="connsiteY495" fmla="*/ 1419494 h 1955234"/>
                <a:gd name="connsiteX496" fmla="*/ 33530 w 1887415"/>
                <a:gd name="connsiteY496" fmla="*/ 1407427 h 1955234"/>
                <a:gd name="connsiteX497" fmla="*/ 31822 w 1887415"/>
                <a:gd name="connsiteY497" fmla="*/ 1395253 h 1955234"/>
                <a:gd name="connsiteX498" fmla="*/ 30006 w 1887415"/>
                <a:gd name="connsiteY498" fmla="*/ 1383187 h 1955234"/>
                <a:gd name="connsiteX499" fmla="*/ 28511 w 1887415"/>
                <a:gd name="connsiteY499" fmla="*/ 1371013 h 1955234"/>
                <a:gd name="connsiteX500" fmla="*/ 26910 w 1887415"/>
                <a:gd name="connsiteY500" fmla="*/ 1358840 h 1955234"/>
                <a:gd name="connsiteX501" fmla="*/ 25308 w 1887415"/>
                <a:gd name="connsiteY501" fmla="*/ 1346666 h 1955234"/>
                <a:gd name="connsiteX502" fmla="*/ 23813 w 1887415"/>
                <a:gd name="connsiteY502" fmla="*/ 1334599 h 1955234"/>
                <a:gd name="connsiteX503" fmla="*/ 22318 w 1887415"/>
                <a:gd name="connsiteY503" fmla="*/ 1322319 h 1955234"/>
                <a:gd name="connsiteX504" fmla="*/ 21037 w 1887415"/>
                <a:gd name="connsiteY504" fmla="*/ 1310146 h 1955234"/>
                <a:gd name="connsiteX505" fmla="*/ 19648 w 1887415"/>
                <a:gd name="connsiteY505" fmla="*/ 1297865 h 1955234"/>
                <a:gd name="connsiteX506" fmla="*/ 18367 w 1887415"/>
                <a:gd name="connsiteY506" fmla="*/ 1285692 h 1955234"/>
                <a:gd name="connsiteX507" fmla="*/ 17086 w 1887415"/>
                <a:gd name="connsiteY507" fmla="*/ 1273518 h 1955234"/>
                <a:gd name="connsiteX508" fmla="*/ 15911 w 1887415"/>
                <a:gd name="connsiteY508" fmla="*/ 1261238 h 1955234"/>
                <a:gd name="connsiteX509" fmla="*/ 14736 w 1887415"/>
                <a:gd name="connsiteY509" fmla="*/ 1249065 h 1955234"/>
                <a:gd name="connsiteX510" fmla="*/ 13562 w 1887415"/>
                <a:gd name="connsiteY510" fmla="*/ 1236037 h 1955234"/>
                <a:gd name="connsiteX511" fmla="*/ 12494 w 1887415"/>
                <a:gd name="connsiteY511" fmla="*/ 1223116 h 1955234"/>
                <a:gd name="connsiteX512" fmla="*/ 11533 w 1887415"/>
                <a:gd name="connsiteY512" fmla="*/ 1210195 h 1955234"/>
                <a:gd name="connsiteX513" fmla="*/ 10465 w 1887415"/>
                <a:gd name="connsiteY513" fmla="*/ 1197381 h 1955234"/>
                <a:gd name="connsiteX514" fmla="*/ 9611 w 1887415"/>
                <a:gd name="connsiteY514" fmla="*/ 1184353 h 1955234"/>
                <a:gd name="connsiteX515" fmla="*/ 8756 w 1887415"/>
                <a:gd name="connsiteY515" fmla="*/ 1171539 h 1955234"/>
                <a:gd name="connsiteX516" fmla="*/ 7902 w 1887415"/>
                <a:gd name="connsiteY516" fmla="*/ 1158724 h 1955234"/>
                <a:gd name="connsiteX517" fmla="*/ 7261 w 1887415"/>
                <a:gd name="connsiteY517" fmla="*/ 1145910 h 1955234"/>
                <a:gd name="connsiteX518" fmla="*/ 6514 w 1887415"/>
                <a:gd name="connsiteY518" fmla="*/ 1133096 h 1955234"/>
                <a:gd name="connsiteX519" fmla="*/ 5766 w 1887415"/>
                <a:gd name="connsiteY519" fmla="*/ 1120175 h 1955234"/>
                <a:gd name="connsiteX520" fmla="*/ 5019 w 1887415"/>
                <a:gd name="connsiteY520" fmla="*/ 1107254 h 1955234"/>
                <a:gd name="connsiteX521" fmla="*/ 4378 w 1887415"/>
                <a:gd name="connsiteY521" fmla="*/ 1094440 h 1955234"/>
                <a:gd name="connsiteX522" fmla="*/ 3631 w 1887415"/>
                <a:gd name="connsiteY522" fmla="*/ 1081519 h 1955234"/>
                <a:gd name="connsiteX523" fmla="*/ 2883 w 1887415"/>
                <a:gd name="connsiteY523" fmla="*/ 1068491 h 1955234"/>
                <a:gd name="connsiteX524" fmla="*/ 2242 w 1887415"/>
                <a:gd name="connsiteY524" fmla="*/ 1055570 h 1955234"/>
                <a:gd name="connsiteX525" fmla="*/ 1495 w 1887415"/>
                <a:gd name="connsiteY525" fmla="*/ 1042542 h 1955234"/>
                <a:gd name="connsiteX526" fmla="*/ 1068 w 1887415"/>
                <a:gd name="connsiteY526" fmla="*/ 1033786 h 1955234"/>
                <a:gd name="connsiteX527" fmla="*/ 747 w 1887415"/>
                <a:gd name="connsiteY527" fmla="*/ 1025029 h 1955234"/>
                <a:gd name="connsiteX528" fmla="*/ 320 w 1887415"/>
                <a:gd name="connsiteY528" fmla="*/ 1016380 h 1955234"/>
                <a:gd name="connsiteX529" fmla="*/ 214 w 1887415"/>
                <a:gd name="connsiteY529" fmla="*/ 1007730 h 1955234"/>
                <a:gd name="connsiteX530" fmla="*/ 107 w 1887415"/>
                <a:gd name="connsiteY530" fmla="*/ 998867 h 1955234"/>
                <a:gd name="connsiteX531" fmla="*/ 0 w 1887415"/>
                <a:gd name="connsiteY531" fmla="*/ 990218 h 1955234"/>
                <a:gd name="connsiteX532" fmla="*/ 0 w 1887415"/>
                <a:gd name="connsiteY532" fmla="*/ 981354 h 1955234"/>
                <a:gd name="connsiteX533" fmla="*/ 0 w 1887415"/>
                <a:gd name="connsiteY533" fmla="*/ 972705 h 1955234"/>
                <a:gd name="connsiteX534" fmla="*/ 320 w 1887415"/>
                <a:gd name="connsiteY534" fmla="*/ 955299 h 1955234"/>
                <a:gd name="connsiteX535" fmla="*/ 854 w 1887415"/>
                <a:gd name="connsiteY535" fmla="*/ 937786 h 1955234"/>
                <a:gd name="connsiteX536" fmla="*/ 1495 w 1887415"/>
                <a:gd name="connsiteY536" fmla="*/ 920380 h 1955234"/>
                <a:gd name="connsiteX537" fmla="*/ 2349 w 1887415"/>
                <a:gd name="connsiteY537" fmla="*/ 902974 h 1955234"/>
                <a:gd name="connsiteX538" fmla="*/ 3310 w 1887415"/>
                <a:gd name="connsiteY538" fmla="*/ 885568 h 1955234"/>
                <a:gd name="connsiteX539" fmla="*/ 4485 w 1887415"/>
                <a:gd name="connsiteY539" fmla="*/ 868162 h 1955234"/>
                <a:gd name="connsiteX540" fmla="*/ 5766 w 1887415"/>
                <a:gd name="connsiteY540" fmla="*/ 850756 h 1955234"/>
                <a:gd name="connsiteX541" fmla="*/ 6941 w 1887415"/>
                <a:gd name="connsiteY541" fmla="*/ 833457 h 1955234"/>
                <a:gd name="connsiteX542" fmla="*/ 8436 w 1887415"/>
                <a:gd name="connsiteY542" fmla="*/ 816158 h 1955234"/>
                <a:gd name="connsiteX543" fmla="*/ 9824 w 1887415"/>
                <a:gd name="connsiteY543" fmla="*/ 798859 h 1955234"/>
                <a:gd name="connsiteX544" fmla="*/ 11212 w 1887415"/>
                <a:gd name="connsiteY544" fmla="*/ 781560 h 1955234"/>
                <a:gd name="connsiteX545" fmla="*/ 12707 w 1887415"/>
                <a:gd name="connsiteY545" fmla="*/ 764367 h 1955234"/>
                <a:gd name="connsiteX546" fmla="*/ 13562 w 1887415"/>
                <a:gd name="connsiteY546" fmla="*/ 751980 h 1955234"/>
                <a:gd name="connsiteX547" fmla="*/ 14629 w 1887415"/>
                <a:gd name="connsiteY547" fmla="*/ 739700 h 1955234"/>
                <a:gd name="connsiteX548" fmla="*/ 15804 w 1887415"/>
                <a:gd name="connsiteY548" fmla="*/ 727313 h 1955234"/>
                <a:gd name="connsiteX549" fmla="*/ 17086 w 1887415"/>
                <a:gd name="connsiteY549" fmla="*/ 715139 h 1955234"/>
                <a:gd name="connsiteX550" fmla="*/ 18474 w 1887415"/>
                <a:gd name="connsiteY550" fmla="*/ 702752 h 1955234"/>
                <a:gd name="connsiteX551" fmla="*/ 19755 w 1887415"/>
                <a:gd name="connsiteY551" fmla="*/ 690579 h 1955234"/>
                <a:gd name="connsiteX552" fmla="*/ 21250 w 1887415"/>
                <a:gd name="connsiteY552" fmla="*/ 678298 h 1955234"/>
                <a:gd name="connsiteX553" fmla="*/ 22852 w 1887415"/>
                <a:gd name="connsiteY553" fmla="*/ 666125 h 1955234"/>
                <a:gd name="connsiteX554" fmla="*/ 24454 w 1887415"/>
                <a:gd name="connsiteY554" fmla="*/ 653951 h 1955234"/>
                <a:gd name="connsiteX555" fmla="*/ 26055 w 1887415"/>
                <a:gd name="connsiteY555" fmla="*/ 641671 h 1955234"/>
                <a:gd name="connsiteX556" fmla="*/ 27657 w 1887415"/>
                <a:gd name="connsiteY556" fmla="*/ 629604 h 1955234"/>
                <a:gd name="connsiteX557" fmla="*/ 29366 w 1887415"/>
                <a:gd name="connsiteY557" fmla="*/ 617324 h 1955234"/>
                <a:gd name="connsiteX558" fmla="*/ 30861 w 1887415"/>
                <a:gd name="connsiteY558" fmla="*/ 605257 h 1955234"/>
                <a:gd name="connsiteX559" fmla="*/ 32462 w 1887415"/>
                <a:gd name="connsiteY559" fmla="*/ 593191 h 1955234"/>
                <a:gd name="connsiteX560" fmla="*/ 34171 w 1887415"/>
                <a:gd name="connsiteY560" fmla="*/ 581124 h 1955234"/>
                <a:gd name="connsiteX561" fmla="*/ 35773 w 1887415"/>
                <a:gd name="connsiteY561" fmla="*/ 568951 h 1955234"/>
                <a:gd name="connsiteX562" fmla="*/ 36947 w 1887415"/>
                <a:gd name="connsiteY562" fmla="*/ 560942 h 1955234"/>
                <a:gd name="connsiteX563" fmla="*/ 38015 w 1887415"/>
                <a:gd name="connsiteY563" fmla="*/ 552826 h 1955234"/>
                <a:gd name="connsiteX564" fmla="*/ 39190 w 1887415"/>
                <a:gd name="connsiteY564" fmla="*/ 544604 h 1955234"/>
                <a:gd name="connsiteX565" fmla="*/ 40578 w 1887415"/>
                <a:gd name="connsiteY565" fmla="*/ 536488 h 1955234"/>
                <a:gd name="connsiteX566" fmla="*/ 41860 w 1887415"/>
                <a:gd name="connsiteY566" fmla="*/ 528159 h 1955234"/>
                <a:gd name="connsiteX567" fmla="*/ 43248 w 1887415"/>
                <a:gd name="connsiteY567" fmla="*/ 519830 h 1955234"/>
                <a:gd name="connsiteX568" fmla="*/ 44743 w 1887415"/>
                <a:gd name="connsiteY568" fmla="*/ 511607 h 1955234"/>
                <a:gd name="connsiteX569" fmla="*/ 46238 w 1887415"/>
                <a:gd name="connsiteY569" fmla="*/ 503385 h 1955234"/>
                <a:gd name="connsiteX570" fmla="*/ 47733 w 1887415"/>
                <a:gd name="connsiteY570" fmla="*/ 495055 h 1955234"/>
                <a:gd name="connsiteX571" fmla="*/ 49228 w 1887415"/>
                <a:gd name="connsiteY571" fmla="*/ 486833 h 1955234"/>
                <a:gd name="connsiteX572" fmla="*/ 50829 w 1887415"/>
                <a:gd name="connsiteY572" fmla="*/ 478717 h 1955234"/>
                <a:gd name="connsiteX573" fmla="*/ 52431 w 1887415"/>
                <a:gd name="connsiteY573" fmla="*/ 470495 h 1955234"/>
                <a:gd name="connsiteX574" fmla="*/ 54033 w 1887415"/>
                <a:gd name="connsiteY574" fmla="*/ 462379 h 1955234"/>
                <a:gd name="connsiteX575" fmla="*/ 55741 w 1887415"/>
                <a:gd name="connsiteY575" fmla="*/ 454477 h 1955234"/>
                <a:gd name="connsiteX576" fmla="*/ 57343 w 1887415"/>
                <a:gd name="connsiteY576" fmla="*/ 446575 h 1955234"/>
                <a:gd name="connsiteX577" fmla="*/ 59052 w 1887415"/>
                <a:gd name="connsiteY577" fmla="*/ 438673 h 1955234"/>
                <a:gd name="connsiteX578" fmla="*/ 60760 w 1887415"/>
                <a:gd name="connsiteY578" fmla="*/ 430664 h 1955234"/>
                <a:gd name="connsiteX579" fmla="*/ 62469 w 1887415"/>
                <a:gd name="connsiteY579" fmla="*/ 422869 h 1955234"/>
                <a:gd name="connsiteX580" fmla="*/ 64177 w 1887415"/>
                <a:gd name="connsiteY580" fmla="*/ 414967 h 1955234"/>
                <a:gd name="connsiteX581" fmla="*/ 65886 w 1887415"/>
                <a:gd name="connsiteY581" fmla="*/ 407171 h 1955234"/>
                <a:gd name="connsiteX582" fmla="*/ 67595 w 1887415"/>
                <a:gd name="connsiteY582" fmla="*/ 399376 h 1955234"/>
                <a:gd name="connsiteX583" fmla="*/ 69303 w 1887415"/>
                <a:gd name="connsiteY583" fmla="*/ 391581 h 1955234"/>
                <a:gd name="connsiteX584" fmla="*/ 71118 w 1887415"/>
                <a:gd name="connsiteY584" fmla="*/ 383679 h 1955234"/>
                <a:gd name="connsiteX585" fmla="*/ 72934 w 1887415"/>
                <a:gd name="connsiteY585" fmla="*/ 375777 h 1955234"/>
                <a:gd name="connsiteX586" fmla="*/ 74322 w 1887415"/>
                <a:gd name="connsiteY586" fmla="*/ 369583 h 1955234"/>
                <a:gd name="connsiteX587" fmla="*/ 76031 w 1887415"/>
                <a:gd name="connsiteY587" fmla="*/ 362001 h 1955234"/>
                <a:gd name="connsiteX588" fmla="*/ 77953 w 1887415"/>
                <a:gd name="connsiteY588" fmla="*/ 353458 h 1955234"/>
                <a:gd name="connsiteX589" fmla="*/ 79982 w 1887415"/>
                <a:gd name="connsiteY589" fmla="*/ 344382 h 1955234"/>
                <a:gd name="connsiteX590" fmla="*/ 82224 w 1887415"/>
                <a:gd name="connsiteY590" fmla="*/ 335519 h 1955234"/>
                <a:gd name="connsiteX591" fmla="*/ 84360 w 1887415"/>
                <a:gd name="connsiteY591" fmla="*/ 327510 h 1955234"/>
                <a:gd name="connsiteX592" fmla="*/ 85428 w 1887415"/>
                <a:gd name="connsiteY592" fmla="*/ 323879 h 1955234"/>
                <a:gd name="connsiteX593" fmla="*/ 86389 w 1887415"/>
                <a:gd name="connsiteY593" fmla="*/ 320676 h 1955234"/>
                <a:gd name="connsiteX594" fmla="*/ 87350 w 1887415"/>
                <a:gd name="connsiteY594" fmla="*/ 317899 h 1955234"/>
                <a:gd name="connsiteX595" fmla="*/ 88311 w 1887415"/>
                <a:gd name="connsiteY595" fmla="*/ 315550 h 1955234"/>
                <a:gd name="connsiteX596" fmla="*/ 89272 w 1887415"/>
                <a:gd name="connsiteY596" fmla="*/ 310317 h 1955234"/>
                <a:gd name="connsiteX597" fmla="*/ 90660 w 1887415"/>
                <a:gd name="connsiteY597" fmla="*/ 304551 h 1955234"/>
                <a:gd name="connsiteX598" fmla="*/ 92262 w 1887415"/>
                <a:gd name="connsiteY598" fmla="*/ 298678 h 1955234"/>
                <a:gd name="connsiteX599" fmla="*/ 93970 w 1887415"/>
                <a:gd name="connsiteY599" fmla="*/ 292591 h 1955234"/>
                <a:gd name="connsiteX600" fmla="*/ 95679 w 1887415"/>
                <a:gd name="connsiteY600" fmla="*/ 286397 h 1955234"/>
                <a:gd name="connsiteX601" fmla="*/ 97494 w 1887415"/>
                <a:gd name="connsiteY601" fmla="*/ 280418 h 1955234"/>
                <a:gd name="connsiteX602" fmla="*/ 99203 w 1887415"/>
                <a:gd name="connsiteY602" fmla="*/ 274758 h 1955234"/>
                <a:gd name="connsiteX603" fmla="*/ 100805 w 1887415"/>
                <a:gd name="connsiteY603" fmla="*/ 269419 h 1955234"/>
                <a:gd name="connsiteX604" fmla="*/ 102513 w 1887415"/>
                <a:gd name="connsiteY604" fmla="*/ 263866 h 1955234"/>
                <a:gd name="connsiteX605" fmla="*/ 104222 w 1887415"/>
                <a:gd name="connsiteY605" fmla="*/ 258206 h 1955234"/>
                <a:gd name="connsiteX606" fmla="*/ 105930 w 1887415"/>
                <a:gd name="connsiteY606" fmla="*/ 252760 h 1955234"/>
                <a:gd name="connsiteX607" fmla="*/ 107639 w 1887415"/>
                <a:gd name="connsiteY607" fmla="*/ 247207 h 1955234"/>
                <a:gd name="connsiteX608" fmla="*/ 109240 w 1887415"/>
                <a:gd name="connsiteY608" fmla="*/ 241761 h 1955234"/>
                <a:gd name="connsiteX609" fmla="*/ 110949 w 1887415"/>
                <a:gd name="connsiteY609" fmla="*/ 236315 h 1955234"/>
                <a:gd name="connsiteX610" fmla="*/ 112658 w 1887415"/>
                <a:gd name="connsiteY610" fmla="*/ 230869 h 1955234"/>
                <a:gd name="connsiteX611" fmla="*/ 114366 w 1887415"/>
                <a:gd name="connsiteY611" fmla="*/ 225316 h 1955234"/>
                <a:gd name="connsiteX612" fmla="*/ 117570 w 1887415"/>
                <a:gd name="connsiteY612" fmla="*/ 215279 h 1955234"/>
                <a:gd name="connsiteX613" fmla="*/ 120987 w 1887415"/>
                <a:gd name="connsiteY613" fmla="*/ 204493 h 1955234"/>
                <a:gd name="connsiteX614" fmla="*/ 124617 w 1887415"/>
                <a:gd name="connsiteY614" fmla="*/ 193067 h 1955234"/>
                <a:gd name="connsiteX615" fmla="*/ 128568 w 1887415"/>
                <a:gd name="connsiteY615" fmla="*/ 181748 h 1955234"/>
                <a:gd name="connsiteX616" fmla="*/ 130491 w 1887415"/>
                <a:gd name="connsiteY616" fmla="*/ 175982 h 1955234"/>
                <a:gd name="connsiteX617" fmla="*/ 132519 w 1887415"/>
                <a:gd name="connsiteY617" fmla="*/ 170429 h 1955234"/>
                <a:gd name="connsiteX618" fmla="*/ 134655 w 1887415"/>
                <a:gd name="connsiteY618" fmla="*/ 164983 h 1955234"/>
                <a:gd name="connsiteX619" fmla="*/ 136684 w 1887415"/>
                <a:gd name="connsiteY619" fmla="*/ 159750 h 1955234"/>
                <a:gd name="connsiteX620" fmla="*/ 138820 w 1887415"/>
                <a:gd name="connsiteY620" fmla="*/ 154732 h 1955234"/>
                <a:gd name="connsiteX621" fmla="*/ 140955 w 1887415"/>
                <a:gd name="connsiteY621" fmla="*/ 149926 h 1955234"/>
                <a:gd name="connsiteX622" fmla="*/ 143091 w 1887415"/>
                <a:gd name="connsiteY622" fmla="*/ 145441 h 1955234"/>
                <a:gd name="connsiteX623" fmla="*/ 145120 w 1887415"/>
                <a:gd name="connsiteY623" fmla="*/ 141277 h 1955234"/>
                <a:gd name="connsiteX624" fmla="*/ 145974 w 1887415"/>
                <a:gd name="connsiteY624" fmla="*/ 138927 h 1955234"/>
                <a:gd name="connsiteX625" fmla="*/ 147042 w 1887415"/>
                <a:gd name="connsiteY625" fmla="*/ 136364 h 1955234"/>
                <a:gd name="connsiteX626" fmla="*/ 148110 w 1887415"/>
                <a:gd name="connsiteY626" fmla="*/ 133695 h 1955234"/>
                <a:gd name="connsiteX627" fmla="*/ 149285 w 1887415"/>
                <a:gd name="connsiteY627" fmla="*/ 130918 h 1955234"/>
                <a:gd name="connsiteX628" fmla="*/ 152168 w 1887415"/>
                <a:gd name="connsiteY628" fmla="*/ 124938 h 1955234"/>
                <a:gd name="connsiteX629" fmla="*/ 155265 w 1887415"/>
                <a:gd name="connsiteY629" fmla="*/ 118638 h 1955234"/>
                <a:gd name="connsiteX630" fmla="*/ 158895 w 1887415"/>
                <a:gd name="connsiteY630" fmla="*/ 112231 h 1955234"/>
                <a:gd name="connsiteX631" fmla="*/ 162739 w 1887415"/>
                <a:gd name="connsiteY631" fmla="*/ 105504 h 1955234"/>
                <a:gd name="connsiteX632" fmla="*/ 166691 w 1887415"/>
                <a:gd name="connsiteY632" fmla="*/ 98883 h 1955234"/>
                <a:gd name="connsiteX633" fmla="*/ 170855 w 1887415"/>
                <a:gd name="connsiteY633" fmla="*/ 92156 h 1955234"/>
                <a:gd name="connsiteX634" fmla="*/ 175020 w 1887415"/>
                <a:gd name="connsiteY634" fmla="*/ 85642 h 1955234"/>
                <a:gd name="connsiteX635" fmla="*/ 179291 w 1887415"/>
                <a:gd name="connsiteY635" fmla="*/ 79448 h 1955234"/>
                <a:gd name="connsiteX636" fmla="*/ 183349 w 1887415"/>
                <a:gd name="connsiteY636" fmla="*/ 73575 h 1955234"/>
                <a:gd name="connsiteX637" fmla="*/ 187300 w 1887415"/>
                <a:gd name="connsiteY637" fmla="*/ 68022 h 1955234"/>
                <a:gd name="connsiteX638" fmla="*/ 191144 w 1887415"/>
                <a:gd name="connsiteY638" fmla="*/ 63217 h 1955234"/>
                <a:gd name="connsiteX639" fmla="*/ 194668 w 1887415"/>
                <a:gd name="connsiteY639" fmla="*/ 58732 h 1955234"/>
                <a:gd name="connsiteX640" fmla="*/ 196270 w 1887415"/>
                <a:gd name="connsiteY640" fmla="*/ 56916 h 1955234"/>
                <a:gd name="connsiteX641" fmla="*/ 197872 w 1887415"/>
                <a:gd name="connsiteY641" fmla="*/ 55208 h 1955234"/>
                <a:gd name="connsiteX642" fmla="*/ 199260 w 1887415"/>
                <a:gd name="connsiteY642" fmla="*/ 53820 h 1955234"/>
                <a:gd name="connsiteX643" fmla="*/ 200541 w 1887415"/>
                <a:gd name="connsiteY643" fmla="*/ 52431 h 1955234"/>
                <a:gd name="connsiteX644" fmla="*/ 205774 w 1887415"/>
                <a:gd name="connsiteY644" fmla="*/ 47626 h 1955234"/>
                <a:gd name="connsiteX645" fmla="*/ 210152 w 1887415"/>
                <a:gd name="connsiteY645" fmla="*/ 43248 h 1955234"/>
                <a:gd name="connsiteX646" fmla="*/ 214316 w 1887415"/>
                <a:gd name="connsiteY646" fmla="*/ 39190 h 1955234"/>
                <a:gd name="connsiteX647" fmla="*/ 218481 w 1887415"/>
                <a:gd name="connsiteY647" fmla="*/ 35453 h 1955234"/>
                <a:gd name="connsiteX648" fmla="*/ 220510 w 1887415"/>
                <a:gd name="connsiteY648" fmla="*/ 33637 h 1955234"/>
                <a:gd name="connsiteX649" fmla="*/ 222752 w 1887415"/>
                <a:gd name="connsiteY649" fmla="*/ 31822 h 1955234"/>
                <a:gd name="connsiteX650" fmla="*/ 225102 w 1887415"/>
                <a:gd name="connsiteY650" fmla="*/ 29900 h 1955234"/>
                <a:gd name="connsiteX651" fmla="*/ 227664 w 1887415"/>
                <a:gd name="connsiteY651" fmla="*/ 27978 h 1955234"/>
                <a:gd name="connsiteX652" fmla="*/ 230441 w 1887415"/>
                <a:gd name="connsiteY652" fmla="*/ 26056 h 1955234"/>
                <a:gd name="connsiteX653" fmla="*/ 233538 w 1887415"/>
                <a:gd name="connsiteY653" fmla="*/ 23920 h 1955234"/>
                <a:gd name="connsiteX654" fmla="*/ 236848 w 1887415"/>
                <a:gd name="connsiteY654" fmla="*/ 21891 h 1955234"/>
                <a:gd name="connsiteX655" fmla="*/ 240479 w 1887415"/>
                <a:gd name="connsiteY655" fmla="*/ 19648 h 1955234"/>
                <a:gd name="connsiteX656" fmla="*/ 243255 w 1887415"/>
                <a:gd name="connsiteY656" fmla="*/ 18047 h 1955234"/>
                <a:gd name="connsiteX657" fmla="*/ 246245 w 1887415"/>
                <a:gd name="connsiteY657" fmla="*/ 16338 h 1955234"/>
                <a:gd name="connsiteX658" fmla="*/ 249128 w 1887415"/>
                <a:gd name="connsiteY658" fmla="*/ 14736 h 1955234"/>
                <a:gd name="connsiteX659" fmla="*/ 252332 w 1887415"/>
                <a:gd name="connsiteY659" fmla="*/ 13348 h 1955234"/>
                <a:gd name="connsiteX660" fmla="*/ 255535 w 1887415"/>
                <a:gd name="connsiteY660" fmla="*/ 11853 h 1955234"/>
                <a:gd name="connsiteX661" fmla="*/ 258739 w 1887415"/>
                <a:gd name="connsiteY661" fmla="*/ 10358 h 1955234"/>
                <a:gd name="connsiteX662" fmla="*/ 262049 w 1887415"/>
                <a:gd name="connsiteY662" fmla="*/ 9077 h 1955234"/>
                <a:gd name="connsiteX663" fmla="*/ 265466 w 1887415"/>
                <a:gd name="connsiteY663" fmla="*/ 7795 h 1955234"/>
                <a:gd name="connsiteX664" fmla="*/ 268883 w 1887415"/>
                <a:gd name="connsiteY664" fmla="*/ 6727 h 1955234"/>
                <a:gd name="connsiteX665" fmla="*/ 272514 w 1887415"/>
                <a:gd name="connsiteY665" fmla="*/ 5660 h 1955234"/>
                <a:gd name="connsiteX666" fmla="*/ 276145 w 1887415"/>
                <a:gd name="connsiteY666" fmla="*/ 4592 h 1955234"/>
                <a:gd name="connsiteX667" fmla="*/ 279775 w 1887415"/>
                <a:gd name="connsiteY667" fmla="*/ 3737 h 1955234"/>
                <a:gd name="connsiteX668" fmla="*/ 283513 w 1887415"/>
                <a:gd name="connsiteY668" fmla="*/ 3097 h 1955234"/>
                <a:gd name="connsiteX669" fmla="*/ 287143 w 1887415"/>
                <a:gd name="connsiteY669" fmla="*/ 2563 h 1955234"/>
                <a:gd name="connsiteX670" fmla="*/ 290881 w 1887415"/>
                <a:gd name="connsiteY670" fmla="*/ 2029 h 1955234"/>
                <a:gd name="connsiteX671" fmla="*/ 294832 w 1887415"/>
                <a:gd name="connsiteY671" fmla="*/ 1815 h 1955234"/>
                <a:gd name="connsiteX672" fmla="*/ 296861 w 1887415"/>
                <a:gd name="connsiteY672" fmla="*/ 1175 h 1955234"/>
                <a:gd name="connsiteX673" fmla="*/ 299637 w 1887415"/>
                <a:gd name="connsiteY673" fmla="*/ 748 h 1955234"/>
                <a:gd name="connsiteX674" fmla="*/ 302627 w 1887415"/>
                <a:gd name="connsiteY674" fmla="*/ 320 h 1955234"/>
                <a:gd name="connsiteX675" fmla="*/ 306365 w 1887415"/>
                <a:gd name="connsiteY675" fmla="*/ 107 h 195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Lst>
              <a:rect l="l" t="t" r="r" b="b"/>
              <a:pathLst>
                <a:path w="1887415" h="1955234">
                  <a:moveTo>
                    <a:pt x="310529" y="0"/>
                  </a:moveTo>
                  <a:lnTo>
                    <a:pt x="314907" y="0"/>
                  </a:lnTo>
                  <a:lnTo>
                    <a:pt x="319713" y="107"/>
                  </a:lnTo>
                  <a:lnTo>
                    <a:pt x="324945" y="214"/>
                  </a:lnTo>
                  <a:lnTo>
                    <a:pt x="336157" y="854"/>
                  </a:lnTo>
                  <a:lnTo>
                    <a:pt x="348331" y="1815"/>
                  </a:lnTo>
                  <a:lnTo>
                    <a:pt x="361038" y="2883"/>
                  </a:lnTo>
                  <a:lnTo>
                    <a:pt x="374173" y="4271"/>
                  </a:lnTo>
                  <a:lnTo>
                    <a:pt x="387307" y="5766"/>
                  </a:lnTo>
                  <a:lnTo>
                    <a:pt x="400335" y="7368"/>
                  </a:lnTo>
                  <a:lnTo>
                    <a:pt x="412722" y="8970"/>
                  </a:lnTo>
                  <a:lnTo>
                    <a:pt x="424468" y="10465"/>
                  </a:lnTo>
                  <a:lnTo>
                    <a:pt x="435147" y="11960"/>
                  </a:lnTo>
                  <a:lnTo>
                    <a:pt x="444437" y="13348"/>
                  </a:lnTo>
                  <a:lnTo>
                    <a:pt x="452125" y="14523"/>
                  </a:lnTo>
                  <a:lnTo>
                    <a:pt x="457785" y="15591"/>
                  </a:lnTo>
                  <a:lnTo>
                    <a:pt x="469852" y="17940"/>
                  </a:lnTo>
                  <a:lnTo>
                    <a:pt x="481705" y="20396"/>
                  </a:lnTo>
                  <a:lnTo>
                    <a:pt x="493664" y="22959"/>
                  </a:lnTo>
                  <a:lnTo>
                    <a:pt x="505624" y="25628"/>
                  </a:lnTo>
                  <a:lnTo>
                    <a:pt x="517477" y="28512"/>
                  </a:lnTo>
                  <a:lnTo>
                    <a:pt x="529437" y="31502"/>
                  </a:lnTo>
                  <a:lnTo>
                    <a:pt x="541290" y="34598"/>
                  </a:lnTo>
                  <a:lnTo>
                    <a:pt x="553250" y="37909"/>
                  </a:lnTo>
                  <a:lnTo>
                    <a:pt x="565103" y="41219"/>
                  </a:lnTo>
                  <a:lnTo>
                    <a:pt x="577063" y="44636"/>
                  </a:lnTo>
                  <a:lnTo>
                    <a:pt x="588916" y="48160"/>
                  </a:lnTo>
                  <a:lnTo>
                    <a:pt x="600769" y="51791"/>
                  </a:lnTo>
                  <a:lnTo>
                    <a:pt x="612622" y="55635"/>
                  </a:lnTo>
                  <a:lnTo>
                    <a:pt x="624475" y="59373"/>
                  </a:lnTo>
                  <a:lnTo>
                    <a:pt x="636328" y="63323"/>
                  </a:lnTo>
                  <a:lnTo>
                    <a:pt x="648182" y="67381"/>
                  </a:lnTo>
                  <a:lnTo>
                    <a:pt x="659928" y="71332"/>
                  </a:lnTo>
                  <a:lnTo>
                    <a:pt x="671674" y="75497"/>
                  </a:lnTo>
                  <a:lnTo>
                    <a:pt x="683420" y="79768"/>
                  </a:lnTo>
                  <a:lnTo>
                    <a:pt x="694953" y="84040"/>
                  </a:lnTo>
                  <a:lnTo>
                    <a:pt x="706699" y="88311"/>
                  </a:lnTo>
                  <a:lnTo>
                    <a:pt x="718339" y="92796"/>
                  </a:lnTo>
                  <a:lnTo>
                    <a:pt x="729978" y="97281"/>
                  </a:lnTo>
                  <a:lnTo>
                    <a:pt x="741404" y="101766"/>
                  </a:lnTo>
                  <a:lnTo>
                    <a:pt x="764363" y="110843"/>
                  </a:lnTo>
                  <a:lnTo>
                    <a:pt x="787108" y="120133"/>
                  </a:lnTo>
                  <a:lnTo>
                    <a:pt x="809746" y="129530"/>
                  </a:lnTo>
                  <a:lnTo>
                    <a:pt x="831958" y="138927"/>
                  </a:lnTo>
                  <a:lnTo>
                    <a:pt x="835588" y="140422"/>
                  </a:lnTo>
                  <a:lnTo>
                    <a:pt x="839539" y="142024"/>
                  </a:lnTo>
                  <a:lnTo>
                    <a:pt x="843704" y="143626"/>
                  </a:lnTo>
                  <a:lnTo>
                    <a:pt x="847868" y="145228"/>
                  </a:lnTo>
                  <a:lnTo>
                    <a:pt x="851926" y="146936"/>
                  </a:lnTo>
                  <a:lnTo>
                    <a:pt x="855770" y="148645"/>
                  </a:lnTo>
                  <a:lnTo>
                    <a:pt x="859294" y="150460"/>
                  </a:lnTo>
                  <a:lnTo>
                    <a:pt x="862605" y="152275"/>
                  </a:lnTo>
                  <a:lnTo>
                    <a:pt x="865168" y="153023"/>
                  </a:lnTo>
                  <a:lnTo>
                    <a:pt x="868051" y="153984"/>
                  </a:lnTo>
                  <a:lnTo>
                    <a:pt x="870934" y="154945"/>
                  </a:lnTo>
                  <a:lnTo>
                    <a:pt x="873924" y="156013"/>
                  </a:lnTo>
                  <a:lnTo>
                    <a:pt x="880117" y="158576"/>
                  </a:lnTo>
                  <a:lnTo>
                    <a:pt x="886311" y="161352"/>
                  </a:lnTo>
                  <a:lnTo>
                    <a:pt x="892718" y="164129"/>
                  </a:lnTo>
                  <a:lnTo>
                    <a:pt x="898805" y="166798"/>
                  </a:lnTo>
                  <a:lnTo>
                    <a:pt x="904678" y="169468"/>
                  </a:lnTo>
                  <a:lnTo>
                    <a:pt x="910124" y="171710"/>
                  </a:lnTo>
                  <a:lnTo>
                    <a:pt x="918346" y="175127"/>
                  </a:lnTo>
                  <a:lnTo>
                    <a:pt x="926782" y="178651"/>
                  </a:lnTo>
                  <a:lnTo>
                    <a:pt x="935325" y="182282"/>
                  </a:lnTo>
                  <a:lnTo>
                    <a:pt x="943974" y="186126"/>
                  </a:lnTo>
                  <a:lnTo>
                    <a:pt x="952838" y="190077"/>
                  </a:lnTo>
                  <a:lnTo>
                    <a:pt x="961701" y="193922"/>
                  </a:lnTo>
                  <a:lnTo>
                    <a:pt x="970777" y="198086"/>
                  </a:lnTo>
                  <a:lnTo>
                    <a:pt x="979640" y="202144"/>
                  </a:lnTo>
                  <a:lnTo>
                    <a:pt x="988610" y="206309"/>
                  </a:lnTo>
                  <a:lnTo>
                    <a:pt x="997367" y="210473"/>
                  </a:lnTo>
                  <a:lnTo>
                    <a:pt x="1006230" y="214638"/>
                  </a:lnTo>
                  <a:lnTo>
                    <a:pt x="1014879" y="218589"/>
                  </a:lnTo>
                  <a:lnTo>
                    <a:pt x="1023315" y="222754"/>
                  </a:lnTo>
                  <a:lnTo>
                    <a:pt x="1031538" y="226811"/>
                  </a:lnTo>
                  <a:lnTo>
                    <a:pt x="1039547" y="230869"/>
                  </a:lnTo>
                  <a:lnTo>
                    <a:pt x="1047235" y="234713"/>
                  </a:lnTo>
                  <a:lnTo>
                    <a:pt x="1058341" y="240373"/>
                  </a:lnTo>
                  <a:lnTo>
                    <a:pt x="1069446" y="246140"/>
                  </a:lnTo>
                  <a:lnTo>
                    <a:pt x="1080658" y="251906"/>
                  </a:lnTo>
                  <a:lnTo>
                    <a:pt x="1091657" y="257672"/>
                  </a:lnTo>
                  <a:lnTo>
                    <a:pt x="1102656" y="263545"/>
                  </a:lnTo>
                  <a:lnTo>
                    <a:pt x="1113441" y="269419"/>
                  </a:lnTo>
                  <a:lnTo>
                    <a:pt x="1124333" y="275399"/>
                  </a:lnTo>
                  <a:lnTo>
                    <a:pt x="1135225" y="281379"/>
                  </a:lnTo>
                  <a:lnTo>
                    <a:pt x="1146011" y="287465"/>
                  </a:lnTo>
                  <a:lnTo>
                    <a:pt x="1156582" y="293552"/>
                  </a:lnTo>
                  <a:lnTo>
                    <a:pt x="1167154" y="299639"/>
                  </a:lnTo>
                  <a:lnTo>
                    <a:pt x="1177619" y="305726"/>
                  </a:lnTo>
                  <a:lnTo>
                    <a:pt x="1187977" y="311812"/>
                  </a:lnTo>
                  <a:lnTo>
                    <a:pt x="1198335" y="318113"/>
                  </a:lnTo>
                  <a:lnTo>
                    <a:pt x="1208586" y="324306"/>
                  </a:lnTo>
                  <a:lnTo>
                    <a:pt x="1218517" y="330713"/>
                  </a:lnTo>
                  <a:lnTo>
                    <a:pt x="1228982" y="337227"/>
                  </a:lnTo>
                  <a:lnTo>
                    <a:pt x="1239340" y="343741"/>
                  </a:lnTo>
                  <a:lnTo>
                    <a:pt x="1249592" y="350255"/>
                  </a:lnTo>
                  <a:lnTo>
                    <a:pt x="1259843" y="356662"/>
                  </a:lnTo>
                  <a:lnTo>
                    <a:pt x="1269987" y="363283"/>
                  </a:lnTo>
                  <a:lnTo>
                    <a:pt x="1280132" y="369797"/>
                  </a:lnTo>
                  <a:lnTo>
                    <a:pt x="1290276" y="376417"/>
                  </a:lnTo>
                  <a:lnTo>
                    <a:pt x="1300314" y="383252"/>
                  </a:lnTo>
                  <a:lnTo>
                    <a:pt x="1310886" y="390299"/>
                  </a:lnTo>
                  <a:lnTo>
                    <a:pt x="1321244" y="397454"/>
                  </a:lnTo>
                  <a:lnTo>
                    <a:pt x="1331388" y="404395"/>
                  </a:lnTo>
                  <a:lnTo>
                    <a:pt x="1341106" y="411336"/>
                  </a:lnTo>
                  <a:lnTo>
                    <a:pt x="1350823" y="418170"/>
                  </a:lnTo>
                  <a:lnTo>
                    <a:pt x="1360220" y="425004"/>
                  </a:lnTo>
                  <a:lnTo>
                    <a:pt x="1369617" y="431732"/>
                  </a:lnTo>
                  <a:lnTo>
                    <a:pt x="1378908" y="438566"/>
                  </a:lnTo>
                  <a:lnTo>
                    <a:pt x="1388091" y="445294"/>
                  </a:lnTo>
                  <a:lnTo>
                    <a:pt x="1397274" y="452128"/>
                  </a:lnTo>
                  <a:lnTo>
                    <a:pt x="1406565" y="459069"/>
                  </a:lnTo>
                  <a:lnTo>
                    <a:pt x="1415855" y="466010"/>
                  </a:lnTo>
                  <a:lnTo>
                    <a:pt x="1425359" y="473058"/>
                  </a:lnTo>
                  <a:lnTo>
                    <a:pt x="1434862" y="480105"/>
                  </a:lnTo>
                  <a:lnTo>
                    <a:pt x="1444580" y="487474"/>
                  </a:lnTo>
                  <a:lnTo>
                    <a:pt x="1454618" y="494842"/>
                  </a:lnTo>
                  <a:lnTo>
                    <a:pt x="1463908" y="501890"/>
                  </a:lnTo>
                  <a:lnTo>
                    <a:pt x="1473305" y="509258"/>
                  </a:lnTo>
                  <a:lnTo>
                    <a:pt x="1482702" y="516840"/>
                  </a:lnTo>
                  <a:lnTo>
                    <a:pt x="1491992" y="524421"/>
                  </a:lnTo>
                  <a:lnTo>
                    <a:pt x="1501176" y="531896"/>
                  </a:lnTo>
                  <a:lnTo>
                    <a:pt x="1510359" y="539478"/>
                  </a:lnTo>
                  <a:lnTo>
                    <a:pt x="1519543" y="546846"/>
                  </a:lnTo>
                  <a:lnTo>
                    <a:pt x="1528406" y="553787"/>
                  </a:lnTo>
                  <a:lnTo>
                    <a:pt x="1706309" y="710334"/>
                  </a:lnTo>
                  <a:lnTo>
                    <a:pt x="1709726" y="713644"/>
                  </a:lnTo>
                  <a:lnTo>
                    <a:pt x="1713036" y="717061"/>
                  </a:lnTo>
                  <a:lnTo>
                    <a:pt x="1716133" y="720479"/>
                  </a:lnTo>
                  <a:lnTo>
                    <a:pt x="1719123" y="723896"/>
                  </a:lnTo>
                  <a:lnTo>
                    <a:pt x="1722113" y="727313"/>
                  </a:lnTo>
                  <a:lnTo>
                    <a:pt x="1724889" y="730623"/>
                  </a:lnTo>
                  <a:lnTo>
                    <a:pt x="1727666" y="733827"/>
                  </a:lnTo>
                  <a:lnTo>
                    <a:pt x="1730656" y="736710"/>
                  </a:lnTo>
                  <a:lnTo>
                    <a:pt x="1739198" y="745146"/>
                  </a:lnTo>
                  <a:lnTo>
                    <a:pt x="1748382" y="754436"/>
                  </a:lnTo>
                  <a:lnTo>
                    <a:pt x="1757886" y="764260"/>
                  </a:lnTo>
                  <a:lnTo>
                    <a:pt x="1767389" y="774512"/>
                  </a:lnTo>
                  <a:lnTo>
                    <a:pt x="1777000" y="784870"/>
                  </a:lnTo>
                  <a:lnTo>
                    <a:pt x="1785970" y="795121"/>
                  </a:lnTo>
                  <a:lnTo>
                    <a:pt x="1790348" y="800140"/>
                  </a:lnTo>
                  <a:lnTo>
                    <a:pt x="1794512" y="805159"/>
                  </a:lnTo>
                  <a:lnTo>
                    <a:pt x="1798570" y="809964"/>
                  </a:lnTo>
                  <a:lnTo>
                    <a:pt x="1802201" y="814449"/>
                  </a:lnTo>
                  <a:lnTo>
                    <a:pt x="1810850" y="825128"/>
                  </a:lnTo>
                  <a:lnTo>
                    <a:pt x="1818432" y="834632"/>
                  </a:lnTo>
                  <a:lnTo>
                    <a:pt x="1821956" y="839117"/>
                  </a:lnTo>
                  <a:lnTo>
                    <a:pt x="1825266" y="843602"/>
                  </a:lnTo>
                  <a:lnTo>
                    <a:pt x="1828470" y="847980"/>
                  </a:lnTo>
                  <a:lnTo>
                    <a:pt x="1831674" y="852251"/>
                  </a:lnTo>
                  <a:lnTo>
                    <a:pt x="1834770" y="856736"/>
                  </a:lnTo>
                  <a:lnTo>
                    <a:pt x="1837760" y="861328"/>
                  </a:lnTo>
                  <a:lnTo>
                    <a:pt x="1840857" y="865920"/>
                  </a:lnTo>
                  <a:lnTo>
                    <a:pt x="1843954" y="870832"/>
                  </a:lnTo>
                  <a:lnTo>
                    <a:pt x="1847050" y="875958"/>
                  </a:lnTo>
                  <a:lnTo>
                    <a:pt x="1850361" y="881404"/>
                  </a:lnTo>
                  <a:lnTo>
                    <a:pt x="1853778" y="887384"/>
                  </a:lnTo>
                  <a:lnTo>
                    <a:pt x="1857409" y="893684"/>
                  </a:lnTo>
                  <a:lnTo>
                    <a:pt x="1859651" y="897848"/>
                  </a:lnTo>
                  <a:lnTo>
                    <a:pt x="1862000" y="902867"/>
                  </a:lnTo>
                  <a:lnTo>
                    <a:pt x="1864670" y="908313"/>
                  </a:lnTo>
                  <a:lnTo>
                    <a:pt x="1867340" y="914400"/>
                  </a:lnTo>
                  <a:lnTo>
                    <a:pt x="1870116" y="920914"/>
                  </a:lnTo>
                  <a:lnTo>
                    <a:pt x="1872892" y="927855"/>
                  </a:lnTo>
                  <a:lnTo>
                    <a:pt x="1875455" y="935116"/>
                  </a:lnTo>
                  <a:lnTo>
                    <a:pt x="1878018" y="942378"/>
                  </a:lnTo>
                  <a:lnTo>
                    <a:pt x="1880367" y="949853"/>
                  </a:lnTo>
                  <a:lnTo>
                    <a:pt x="1882503" y="957328"/>
                  </a:lnTo>
                  <a:lnTo>
                    <a:pt x="1883357" y="960958"/>
                  </a:lnTo>
                  <a:lnTo>
                    <a:pt x="1884212" y="964696"/>
                  </a:lnTo>
                  <a:lnTo>
                    <a:pt x="1885066" y="968327"/>
                  </a:lnTo>
                  <a:lnTo>
                    <a:pt x="1885706" y="971851"/>
                  </a:lnTo>
                  <a:lnTo>
                    <a:pt x="1886347" y="975268"/>
                  </a:lnTo>
                  <a:lnTo>
                    <a:pt x="1886774" y="978685"/>
                  </a:lnTo>
                  <a:lnTo>
                    <a:pt x="1887095" y="981995"/>
                  </a:lnTo>
                  <a:lnTo>
                    <a:pt x="1887308" y="985199"/>
                  </a:lnTo>
                  <a:lnTo>
                    <a:pt x="1887415" y="988295"/>
                  </a:lnTo>
                  <a:lnTo>
                    <a:pt x="1887415" y="991285"/>
                  </a:lnTo>
                  <a:lnTo>
                    <a:pt x="1887201" y="994062"/>
                  </a:lnTo>
                  <a:lnTo>
                    <a:pt x="1886774" y="996731"/>
                  </a:lnTo>
                  <a:lnTo>
                    <a:pt x="1885706" y="1002818"/>
                  </a:lnTo>
                  <a:lnTo>
                    <a:pt x="1884532" y="1008691"/>
                  </a:lnTo>
                  <a:lnTo>
                    <a:pt x="1883250" y="1014565"/>
                  </a:lnTo>
                  <a:lnTo>
                    <a:pt x="1881755" y="1020117"/>
                  </a:lnTo>
                  <a:lnTo>
                    <a:pt x="1880367" y="1025777"/>
                  </a:lnTo>
                  <a:lnTo>
                    <a:pt x="1878766" y="1031223"/>
                  </a:lnTo>
                  <a:lnTo>
                    <a:pt x="1877057" y="1036669"/>
                  </a:lnTo>
                  <a:lnTo>
                    <a:pt x="1875242" y="1041901"/>
                  </a:lnTo>
                  <a:lnTo>
                    <a:pt x="1873320" y="1047027"/>
                  </a:lnTo>
                  <a:lnTo>
                    <a:pt x="1871290" y="1052153"/>
                  </a:lnTo>
                  <a:lnTo>
                    <a:pt x="1869262" y="1057172"/>
                  </a:lnTo>
                  <a:lnTo>
                    <a:pt x="1867126" y="1062084"/>
                  </a:lnTo>
                  <a:lnTo>
                    <a:pt x="1864777" y="1066996"/>
                  </a:lnTo>
                  <a:lnTo>
                    <a:pt x="1862534" y="1071801"/>
                  </a:lnTo>
                  <a:lnTo>
                    <a:pt x="1860078" y="1076500"/>
                  </a:lnTo>
                  <a:lnTo>
                    <a:pt x="1857622" y="1081198"/>
                  </a:lnTo>
                  <a:lnTo>
                    <a:pt x="1855059" y="1085897"/>
                  </a:lnTo>
                  <a:lnTo>
                    <a:pt x="1852390" y="1090382"/>
                  </a:lnTo>
                  <a:lnTo>
                    <a:pt x="1849613" y="1094974"/>
                  </a:lnTo>
                  <a:lnTo>
                    <a:pt x="1846837" y="1099459"/>
                  </a:lnTo>
                  <a:lnTo>
                    <a:pt x="1844060" y="1103837"/>
                  </a:lnTo>
                  <a:lnTo>
                    <a:pt x="1841070" y="1108322"/>
                  </a:lnTo>
                  <a:lnTo>
                    <a:pt x="1838187" y="1112807"/>
                  </a:lnTo>
                  <a:lnTo>
                    <a:pt x="1835091" y="1117185"/>
                  </a:lnTo>
                  <a:lnTo>
                    <a:pt x="1829004" y="1125835"/>
                  </a:lnTo>
                  <a:lnTo>
                    <a:pt x="1822490" y="1134698"/>
                  </a:lnTo>
                  <a:lnTo>
                    <a:pt x="1815976" y="1143347"/>
                  </a:lnTo>
                  <a:lnTo>
                    <a:pt x="1809249" y="1152104"/>
                  </a:lnTo>
                  <a:lnTo>
                    <a:pt x="1805511" y="1156802"/>
                  </a:lnTo>
                  <a:lnTo>
                    <a:pt x="1801881" y="1161287"/>
                  </a:lnTo>
                  <a:lnTo>
                    <a:pt x="1799958" y="1163530"/>
                  </a:lnTo>
                  <a:lnTo>
                    <a:pt x="1797930" y="1165559"/>
                  </a:lnTo>
                  <a:lnTo>
                    <a:pt x="1795901" y="1167694"/>
                  </a:lnTo>
                  <a:lnTo>
                    <a:pt x="1793658" y="1169617"/>
                  </a:lnTo>
                  <a:lnTo>
                    <a:pt x="1792484" y="1171325"/>
                  </a:lnTo>
                  <a:lnTo>
                    <a:pt x="1789814" y="1174315"/>
                  </a:lnTo>
                  <a:lnTo>
                    <a:pt x="1786077" y="1178480"/>
                  </a:lnTo>
                  <a:lnTo>
                    <a:pt x="1781271" y="1183605"/>
                  </a:lnTo>
                  <a:lnTo>
                    <a:pt x="1775718" y="1189585"/>
                  </a:lnTo>
                  <a:lnTo>
                    <a:pt x="1769525" y="1196206"/>
                  </a:lnTo>
                  <a:lnTo>
                    <a:pt x="1762798" y="1203254"/>
                  </a:lnTo>
                  <a:lnTo>
                    <a:pt x="1755857" y="1210408"/>
                  </a:lnTo>
                  <a:lnTo>
                    <a:pt x="1748809" y="1217670"/>
                  </a:lnTo>
                  <a:lnTo>
                    <a:pt x="1741761" y="1224824"/>
                  </a:lnTo>
                  <a:lnTo>
                    <a:pt x="1735034" y="1231765"/>
                  </a:lnTo>
                  <a:lnTo>
                    <a:pt x="1728840" y="1238173"/>
                  </a:lnTo>
                  <a:lnTo>
                    <a:pt x="1723074" y="1243939"/>
                  </a:lnTo>
                  <a:lnTo>
                    <a:pt x="1718055" y="1248958"/>
                  </a:lnTo>
                  <a:lnTo>
                    <a:pt x="1714104" y="1252909"/>
                  </a:lnTo>
                  <a:lnTo>
                    <a:pt x="1711221" y="1255579"/>
                  </a:lnTo>
                  <a:lnTo>
                    <a:pt x="1707697" y="1258996"/>
                  </a:lnTo>
                  <a:lnTo>
                    <a:pt x="1704173" y="1262520"/>
                  </a:lnTo>
                  <a:lnTo>
                    <a:pt x="1700756" y="1265723"/>
                  </a:lnTo>
                  <a:lnTo>
                    <a:pt x="1697339" y="1269033"/>
                  </a:lnTo>
                  <a:lnTo>
                    <a:pt x="1693922" y="1272344"/>
                  </a:lnTo>
                  <a:lnTo>
                    <a:pt x="1690398" y="1275761"/>
                  </a:lnTo>
                  <a:lnTo>
                    <a:pt x="1686981" y="1279178"/>
                  </a:lnTo>
                  <a:lnTo>
                    <a:pt x="1683457" y="1282809"/>
                  </a:lnTo>
                  <a:lnTo>
                    <a:pt x="1661032" y="1302777"/>
                  </a:lnTo>
                  <a:lnTo>
                    <a:pt x="1658790" y="1304913"/>
                  </a:lnTo>
                  <a:lnTo>
                    <a:pt x="1657294" y="1306301"/>
                  </a:lnTo>
                  <a:lnTo>
                    <a:pt x="1656013" y="1307583"/>
                  </a:lnTo>
                  <a:lnTo>
                    <a:pt x="1653771" y="1309291"/>
                  </a:lnTo>
                  <a:lnTo>
                    <a:pt x="1649926" y="1312495"/>
                  </a:lnTo>
                  <a:lnTo>
                    <a:pt x="1645014" y="1316446"/>
                  </a:lnTo>
                  <a:lnTo>
                    <a:pt x="1639568" y="1321145"/>
                  </a:lnTo>
                  <a:lnTo>
                    <a:pt x="1633588" y="1326377"/>
                  </a:lnTo>
                  <a:lnTo>
                    <a:pt x="1627181" y="1332143"/>
                  </a:lnTo>
                  <a:lnTo>
                    <a:pt x="1620454" y="1338017"/>
                  </a:lnTo>
                  <a:lnTo>
                    <a:pt x="1613513" y="1344103"/>
                  </a:lnTo>
                  <a:lnTo>
                    <a:pt x="1606465" y="1350297"/>
                  </a:lnTo>
                  <a:lnTo>
                    <a:pt x="1599524" y="1356277"/>
                  </a:lnTo>
                  <a:lnTo>
                    <a:pt x="1592904" y="1362150"/>
                  </a:lnTo>
                  <a:lnTo>
                    <a:pt x="1586496" y="1367596"/>
                  </a:lnTo>
                  <a:lnTo>
                    <a:pt x="1580623" y="1372615"/>
                  </a:lnTo>
                  <a:lnTo>
                    <a:pt x="1575177" y="1376993"/>
                  </a:lnTo>
                  <a:lnTo>
                    <a:pt x="1570586" y="1380517"/>
                  </a:lnTo>
                  <a:lnTo>
                    <a:pt x="1568664" y="1382012"/>
                  </a:lnTo>
                  <a:lnTo>
                    <a:pt x="1566848" y="1383293"/>
                  </a:lnTo>
                  <a:lnTo>
                    <a:pt x="1565246" y="1384254"/>
                  </a:lnTo>
                  <a:lnTo>
                    <a:pt x="1563858" y="1385002"/>
                  </a:lnTo>
                  <a:lnTo>
                    <a:pt x="1562684" y="1386283"/>
                  </a:lnTo>
                  <a:lnTo>
                    <a:pt x="1560655" y="1388206"/>
                  </a:lnTo>
                  <a:lnTo>
                    <a:pt x="1557985" y="1390555"/>
                  </a:lnTo>
                  <a:lnTo>
                    <a:pt x="1554675" y="1393331"/>
                  </a:lnTo>
                  <a:lnTo>
                    <a:pt x="1546346" y="1400165"/>
                  </a:lnTo>
                  <a:lnTo>
                    <a:pt x="1536094" y="1408495"/>
                  </a:lnTo>
                  <a:lnTo>
                    <a:pt x="1524241" y="1417892"/>
                  </a:lnTo>
                  <a:lnTo>
                    <a:pt x="1511320" y="1428143"/>
                  </a:lnTo>
                  <a:lnTo>
                    <a:pt x="1497545" y="1438928"/>
                  </a:lnTo>
                  <a:lnTo>
                    <a:pt x="1483343" y="1449927"/>
                  </a:lnTo>
                  <a:lnTo>
                    <a:pt x="1469140" y="1460819"/>
                  </a:lnTo>
                  <a:lnTo>
                    <a:pt x="1455258" y="1471391"/>
                  </a:lnTo>
                  <a:lnTo>
                    <a:pt x="1442124" y="1481429"/>
                  </a:lnTo>
                  <a:lnTo>
                    <a:pt x="1430057" y="1490506"/>
                  </a:lnTo>
                  <a:lnTo>
                    <a:pt x="1419592" y="1498194"/>
                  </a:lnTo>
                  <a:lnTo>
                    <a:pt x="1410836" y="1504388"/>
                  </a:lnTo>
                  <a:lnTo>
                    <a:pt x="1407312" y="1506950"/>
                  </a:lnTo>
                  <a:lnTo>
                    <a:pt x="1404429" y="1508979"/>
                  </a:lnTo>
                  <a:lnTo>
                    <a:pt x="1402186" y="1510261"/>
                  </a:lnTo>
                  <a:lnTo>
                    <a:pt x="1400585" y="1511222"/>
                  </a:lnTo>
                  <a:lnTo>
                    <a:pt x="1397061" y="1514105"/>
                  </a:lnTo>
                  <a:lnTo>
                    <a:pt x="1391508" y="1518270"/>
                  </a:lnTo>
                  <a:lnTo>
                    <a:pt x="1384247" y="1523502"/>
                  </a:lnTo>
                  <a:lnTo>
                    <a:pt x="1375704" y="1529589"/>
                  </a:lnTo>
                  <a:lnTo>
                    <a:pt x="1365880" y="1536423"/>
                  </a:lnTo>
                  <a:lnTo>
                    <a:pt x="1355522" y="1543791"/>
                  </a:lnTo>
                  <a:lnTo>
                    <a:pt x="1344416" y="1551373"/>
                  </a:lnTo>
                  <a:lnTo>
                    <a:pt x="1333204" y="1559062"/>
                  </a:lnTo>
                  <a:lnTo>
                    <a:pt x="1321885" y="1566750"/>
                  </a:lnTo>
                  <a:lnTo>
                    <a:pt x="1310886" y="1574118"/>
                  </a:lnTo>
                  <a:lnTo>
                    <a:pt x="1300528" y="1581059"/>
                  </a:lnTo>
                  <a:lnTo>
                    <a:pt x="1291024" y="1587253"/>
                  </a:lnTo>
                  <a:lnTo>
                    <a:pt x="1282695" y="1592485"/>
                  </a:lnTo>
                  <a:lnTo>
                    <a:pt x="1275754" y="1596864"/>
                  </a:lnTo>
                  <a:lnTo>
                    <a:pt x="1272764" y="1598572"/>
                  </a:lnTo>
                  <a:lnTo>
                    <a:pt x="1270521" y="1599854"/>
                  </a:lnTo>
                  <a:lnTo>
                    <a:pt x="1268492" y="1600815"/>
                  </a:lnTo>
                  <a:lnTo>
                    <a:pt x="1267211" y="1601455"/>
                  </a:lnTo>
                  <a:lnTo>
                    <a:pt x="1266143" y="1602523"/>
                  </a:lnTo>
                  <a:lnTo>
                    <a:pt x="1264114" y="1604018"/>
                  </a:lnTo>
                  <a:lnTo>
                    <a:pt x="1261445" y="1605834"/>
                  </a:lnTo>
                  <a:lnTo>
                    <a:pt x="1258028" y="1608183"/>
                  </a:lnTo>
                  <a:lnTo>
                    <a:pt x="1249378" y="1613629"/>
                  </a:lnTo>
                  <a:lnTo>
                    <a:pt x="1238379" y="1620570"/>
                  </a:lnTo>
                  <a:lnTo>
                    <a:pt x="1225565" y="1628365"/>
                  </a:lnTo>
                  <a:lnTo>
                    <a:pt x="1211363" y="1636801"/>
                  </a:lnTo>
                  <a:lnTo>
                    <a:pt x="1196199" y="1645664"/>
                  </a:lnTo>
                  <a:lnTo>
                    <a:pt x="1180288" y="1654955"/>
                  </a:lnTo>
                  <a:lnTo>
                    <a:pt x="1164271" y="1664138"/>
                  </a:lnTo>
                  <a:lnTo>
                    <a:pt x="1148574" y="1673215"/>
                  </a:lnTo>
                  <a:lnTo>
                    <a:pt x="1133410" y="1681651"/>
                  </a:lnTo>
                  <a:lnTo>
                    <a:pt x="1119314" y="1689446"/>
                  </a:lnTo>
                  <a:lnTo>
                    <a:pt x="1106607" y="1696387"/>
                  </a:lnTo>
                  <a:lnTo>
                    <a:pt x="1095929" y="1702047"/>
                  </a:lnTo>
                  <a:lnTo>
                    <a:pt x="1091337" y="1704503"/>
                  </a:lnTo>
                  <a:lnTo>
                    <a:pt x="1087493" y="1706318"/>
                  </a:lnTo>
                  <a:lnTo>
                    <a:pt x="1084182" y="1707920"/>
                  </a:lnTo>
                  <a:lnTo>
                    <a:pt x="1081620" y="1708988"/>
                  </a:lnTo>
                  <a:lnTo>
                    <a:pt x="1077775" y="1711337"/>
                  </a:lnTo>
                  <a:lnTo>
                    <a:pt x="1073931" y="1713686"/>
                  </a:lnTo>
                  <a:lnTo>
                    <a:pt x="1069766" y="1715929"/>
                  </a:lnTo>
                  <a:lnTo>
                    <a:pt x="1065495" y="1718278"/>
                  </a:lnTo>
                  <a:lnTo>
                    <a:pt x="1056525" y="1722656"/>
                  </a:lnTo>
                  <a:lnTo>
                    <a:pt x="1047235" y="1727035"/>
                  </a:lnTo>
                  <a:lnTo>
                    <a:pt x="1037945" y="1731413"/>
                  </a:lnTo>
                  <a:lnTo>
                    <a:pt x="1028654" y="1735684"/>
                  </a:lnTo>
                  <a:lnTo>
                    <a:pt x="1019791" y="1739742"/>
                  </a:lnTo>
                  <a:lnTo>
                    <a:pt x="1011355" y="1743907"/>
                  </a:lnTo>
                  <a:lnTo>
                    <a:pt x="1006977" y="1746149"/>
                  </a:lnTo>
                  <a:lnTo>
                    <a:pt x="1002492" y="1748178"/>
                  </a:lnTo>
                  <a:lnTo>
                    <a:pt x="998007" y="1750314"/>
                  </a:lnTo>
                  <a:lnTo>
                    <a:pt x="993522" y="1752236"/>
                  </a:lnTo>
                  <a:lnTo>
                    <a:pt x="989144" y="1754372"/>
                  </a:lnTo>
                  <a:lnTo>
                    <a:pt x="984553" y="1756294"/>
                  </a:lnTo>
                  <a:lnTo>
                    <a:pt x="980068" y="1758216"/>
                  </a:lnTo>
                  <a:lnTo>
                    <a:pt x="975689" y="1760351"/>
                  </a:lnTo>
                  <a:lnTo>
                    <a:pt x="971738" y="1762167"/>
                  </a:lnTo>
                  <a:lnTo>
                    <a:pt x="967360" y="1764303"/>
                  </a:lnTo>
                  <a:lnTo>
                    <a:pt x="962448" y="1766545"/>
                  </a:lnTo>
                  <a:lnTo>
                    <a:pt x="957322" y="1768894"/>
                  </a:lnTo>
                  <a:lnTo>
                    <a:pt x="952304" y="1771244"/>
                  </a:lnTo>
                  <a:lnTo>
                    <a:pt x="947392" y="1773166"/>
                  </a:lnTo>
                  <a:lnTo>
                    <a:pt x="942800" y="1774874"/>
                  </a:lnTo>
                  <a:lnTo>
                    <a:pt x="938849" y="1776156"/>
                  </a:lnTo>
                  <a:lnTo>
                    <a:pt x="933723" y="1778825"/>
                  </a:lnTo>
                  <a:lnTo>
                    <a:pt x="927957" y="1781388"/>
                  </a:lnTo>
                  <a:lnTo>
                    <a:pt x="921870" y="1784058"/>
                  </a:lnTo>
                  <a:lnTo>
                    <a:pt x="915570" y="1786621"/>
                  </a:lnTo>
                  <a:lnTo>
                    <a:pt x="909056" y="1789183"/>
                  </a:lnTo>
                  <a:lnTo>
                    <a:pt x="902756" y="1791640"/>
                  </a:lnTo>
                  <a:lnTo>
                    <a:pt x="896562" y="1793882"/>
                  </a:lnTo>
                  <a:lnTo>
                    <a:pt x="891009" y="1796231"/>
                  </a:lnTo>
                  <a:lnTo>
                    <a:pt x="885777" y="1798367"/>
                  </a:lnTo>
                  <a:lnTo>
                    <a:pt x="878622" y="1801143"/>
                  </a:lnTo>
                  <a:lnTo>
                    <a:pt x="870080" y="1804561"/>
                  </a:lnTo>
                  <a:lnTo>
                    <a:pt x="860362" y="1808618"/>
                  </a:lnTo>
                  <a:lnTo>
                    <a:pt x="849470" y="1812890"/>
                  </a:lnTo>
                  <a:lnTo>
                    <a:pt x="837831" y="1817588"/>
                  </a:lnTo>
                  <a:lnTo>
                    <a:pt x="825871" y="1822394"/>
                  </a:lnTo>
                  <a:lnTo>
                    <a:pt x="813804" y="1827306"/>
                  </a:lnTo>
                  <a:lnTo>
                    <a:pt x="801631" y="1832004"/>
                  </a:lnTo>
                  <a:lnTo>
                    <a:pt x="789884" y="1836703"/>
                  </a:lnTo>
                  <a:lnTo>
                    <a:pt x="778886" y="1840974"/>
                  </a:lnTo>
                  <a:lnTo>
                    <a:pt x="768848" y="1844925"/>
                  </a:lnTo>
                  <a:lnTo>
                    <a:pt x="759878" y="1848236"/>
                  </a:lnTo>
                  <a:lnTo>
                    <a:pt x="752403" y="1850905"/>
                  </a:lnTo>
                  <a:lnTo>
                    <a:pt x="746850" y="1852827"/>
                  </a:lnTo>
                  <a:lnTo>
                    <a:pt x="743113" y="1853895"/>
                  </a:lnTo>
                  <a:lnTo>
                    <a:pt x="741404" y="1854749"/>
                  </a:lnTo>
                  <a:lnTo>
                    <a:pt x="738628" y="1856138"/>
                  </a:lnTo>
                  <a:lnTo>
                    <a:pt x="734784" y="1857846"/>
                  </a:lnTo>
                  <a:lnTo>
                    <a:pt x="730085" y="1859662"/>
                  </a:lnTo>
                  <a:lnTo>
                    <a:pt x="718552" y="1864040"/>
                  </a:lnTo>
                  <a:lnTo>
                    <a:pt x="705632" y="1868845"/>
                  </a:lnTo>
                  <a:lnTo>
                    <a:pt x="692284" y="1873437"/>
                  </a:lnTo>
                  <a:lnTo>
                    <a:pt x="680003" y="1877922"/>
                  </a:lnTo>
                  <a:lnTo>
                    <a:pt x="669859" y="1881446"/>
                  </a:lnTo>
                  <a:lnTo>
                    <a:pt x="663238" y="1883581"/>
                  </a:lnTo>
                  <a:lnTo>
                    <a:pt x="646687" y="1889134"/>
                  </a:lnTo>
                  <a:lnTo>
                    <a:pt x="630455" y="1894474"/>
                  </a:lnTo>
                  <a:lnTo>
                    <a:pt x="614331" y="1899599"/>
                  </a:lnTo>
                  <a:lnTo>
                    <a:pt x="598313" y="1904618"/>
                  </a:lnTo>
                  <a:lnTo>
                    <a:pt x="582509" y="1909530"/>
                  </a:lnTo>
                  <a:lnTo>
                    <a:pt x="566491" y="1914336"/>
                  </a:lnTo>
                  <a:lnTo>
                    <a:pt x="550581" y="1918820"/>
                  </a:lnTo>
                  <a:lnTo>
                    <a:pt x="534563" y="1923092"/>
                  </a:lnTo>
                  <a:lnTo>
                    <a:pt x="526554" y="1925121"/>
                  </a:lnTo>
                  <a:lnTo>
                    <a:pt x="518438" y="1927257"/>
                  </a:lnTo>
                  <a:lnTo>
                    <a:pt x="510323" y="1929179"/>
                  </a:lnTo>
                  <a:lnTo>
                    <a:pt x="502314" y="1930994"/>
                  </a:lnTo>
                  <a:lnTo>
                    <a:pt x="494092" y="1932916"/>
                  </a:lnTo>
                  <a:lnTo>
                    <a:pt x="485762" y="1934731"/>
                  </a:lnTo>
                  <a:lnTo>
                    <a:pt x="477647" y="1936440"/>
                  </a:lnTo>
                  <a:lnTo>
                    <a:pt x="469318" y="1938149"/>
                  </a:lnTo>
                  <a:lnTo>
                    <a:pt x="460882" y="1939750"/>
                  </a:lnTo>
                  <a:lnTo>
                    <a:pt x="452339" y="1941139"/>
                  </a:lnTo>
                  <a:lnTo>
                    <a:pt x="443903" y="1942634"/>
                  </a:lnTo>
                  <a:lnTo>
                    <a:pt x="435253" y="1944129"/>
                  </a:lnTo>
                  <a:lnTo>
                    <a:pt x="426604" y="1945410"/>
                  </a:lnTo>
                  <a:lnTo>
                    <a:pt x="417741" y="1946691"/>
                  </a:lnTo>
                  <a:lnTo>
                    <a:pt x="408878" y="1947759"/>
                  </a:lnTo>
                  <a:lnTo>
                    <a:pt x="399908" y="1948827"/>
                  </a:lnTo>
                  <a:lnTo>
                    <a:pt x="393607" y="1949575"/>
                  </a:lnTo>
                  <a:lnTo>
                    <a:pt x="387094" y="1950322"/>
                  </a:lnTo>
                  <a:lnTo>
                    <a:pt x="380687" y="1951070"/>
                  </a:lnTo>
                  <a:lnTo>
                    <a:pt x="374279" y="1951710"/>
                  </a:lnTo>
                  <a:lnTo>
                    <a:pt x="367766" y="1952351"/>
                  </a:lnTo>
                  <a:lnTo>
                    <a:pt x="361359" y="1952778"/>
                  </a:lnTo>
                  <a:lnTo>
                    <a:pt x="354845" y="1953312"/>
                  </a:lnTo>
                  <a:lnTo>
                    <a:pt x="348331" y="1953739"/>
                  </a:lnTo>
                  <a:lnTo>
                    <a:pt x="341710" y="1954166"/>
                  </a:lnTo>
                  <a:lnTo>
                    <a:pt x="335303" y="1954487"/>
                  </a:lnTo>
                  <a:lnTo>
                    <a:pt x="328789" y="1954700"/>
                  </a:lnTo>
                  <a:lnTo>
                    <a:pt x="322169" y="1955021"/>
                  </a:lnTo>
                  <a:lnTo>
                    <a:pt x="315762" y="1955127"/>
                  </a:lnTo>
                  <a:lnTo>
                    <a:pt x="309248" y="1955234"/>
                  </a:lnTo>
                  <a:lnTo>
                    <a:pt x="302734" y="1955234"/>
                  </a:lnTo>
                  <a:lnTo>
                    <a:pt x="296434" y="1955127"/>
                  </a:lnTo>
                  <a:lnTo>
                    <a:pt x="293123" y="1955127"/>
                  </a:lnTo>
                  <a:lnTo>
                    <a:pt x="290027" y="1955021"/>
                  </a:lnTo>
                  <a:lnTo>
                    <a:pt x="286930" y="1954700"/>
                  </a:lnTo>
                  <a:lnTo>
                    <a:pt x="283833" y="1954487"/>
                  </a:lnTo>
                  <a:lnTo>
                    <a:pt x="280950" y="1954166"/>
                  </a:lnTo>
                  <a:lnTo>
                    <a:pt x="277960" y="1953739"/>
                  </a:lnTo>
                  <a:lnTo>
                    <a:pt x="275077" y="1953312"/>
                  </a:lnTo>
                  <a:lnTo>
                    <a:pt x="272194" y="1952778"/>
                  </a:lnTo>
                  <a:lnTo>
                    <a:pt x="266641" y="1951710"/>
                  </a:lnTo>
                  <a:lnTo>
                    <a:pt x="261195" y="1950322"/>
                  </a:lnTo>
                  <a:lnTo>
                    <a:pt x="255962" y="1948720"/>
                  </a:lnTo>
                  <a:lnTo>
                    <a:pt x="250837" y="1946905"/>
                  </a:lnTo>
                  <a:lnTo>
                    <a:pt x="245925" y="1944983"/>
                  </a:lnTo>
                  <a:lnTo>
                    <a:pt x="241226" y="1942847"/>
                  </a:lnTo>
                  <a:lnTo>
                    <a:pt x="236528" y="1940711"/>
                  </a:lnTo>
                  <a:lnTo>
                    <a:pt x="232043" y="1938255"/>
                  </a:lnTo>
                  <a:lnTo>
                    <a:pt x="227664" y="1935693"/>
                  </a:lnTo>
                  <a:lnTo>
                    <a:pt x="223286" y="1933023"/>
                  </a:lnTo>
                  <a:lnTo>
                    <a:pt x="219122" y="1930140"/>
                  </a:lnTo>
                  <a:lnTo>
                    <a:pt x="214957" y="1927257"/>
                  </a:lnTo>
                  <a:lnTo>
                    <a:pt x="211433" y="1924587"/>
                  </a:lnTo>
                  <a:lnTo>
                    <a:pt x="207909" y="1921917"/>
                  </a:lnTo>
                  <a:lnTo>
                    <a:pt x="204706" y="1918927"/>
                  </a:lnTo>
                  <a:lnTo>
                    <a:pt x="201289" y="1916044"/>
                  </a:lnTo>
                  <a:lnTo>
                    <a:pt x="197978" y="1912947"/>
                  </a:lnTo>
                  <a:lnTo>
                    <a:pt x="194775" y="1909744"/>
                  </a:lnTo>
                  <a:lnTo>
                    <a:pt x="191571" y="1906433"/>
                  </a:lnTo>
                  <a:lnTo>
                    <a:pt x="188368" y="1903123"/>
                  </a:lnTo>
                  <a:lnTo>
                    <a:pt x="185378" y="1899599"/>
                  </a:lnTo>
                  <a:lnTo>
                    <a:pt x="182281" y="1896075"/>
                  </a:lnTo>
                  <a:lnTo>
                    <a:pt x="179398" y="1892445"/>
                  </a:lnTo>
                  <a:lnTo>
                    <a:pt x="176408" y="1888707"/>
                  </a:lnTo>
                  <a:lnTo>
                    <a:pt x="173525" y="1884863"/>
                  </a:lnTo>
                  <a:lnTo>
                    <a:pt x="170642" y="1880912"/>
                  </a:lnTo>
                  <a:lnTo>
                    <a:pt x="167865" y="1876854"/>
                  </a:lnTo>
                  <a:lnTo>
                    <a:pt x="165089" y="1872796"/>
                  </a:lnTo>
                  <a:lnTo>
                    <a:pt x="162419" y="1868632"/>
                  </a:lnTo>
                  <a:lnTo>
                    <a:pt x="159750" y="1864360"/>
                  </a:lnTo>
                  <a:lnTo>
                    <a:pt x="157080" y="1859875"/>
                  </a:lnTo>
                  <a:lnTo>
                    <a:pt x="154517" y="1855497"/>
                  </a:lnTo>
                  <a:lnTo>
                    <a:pt x="151954" y="1851012"/>
                  </a:lnTo>
                  <a:lnTo>
                    <a:pt x="149391" y="1846313"/>
                  </a:lnTo>
                  <a:lnTo>
                    <a:pt x="147042" y="1841722"/>
                  </a:lnTo>
                  <a:lnTo>
                    <a:pt x="144586" y="1836916"/>
                  </a:lnTo>
                  <a:lnTo>
                    <a:pt x="142237" y="1832004"/>
                  </a:lnTo>
                  <a:lnTo>
                    <a:pt x="139888" y="1827199"/>
                  </a:lnTo>
                  <a:lnTo>
                    <a:pt x="137538" y="1822180"/>
                  </a:lnTo>
                  <a:lnTo>
                    <a:pt x="135296" y="1817161"/>
                  </a:lnTo>
                  <a:lnTo>
                    <a:pt x="130811" y="1806803"/>
                  </a:lnTo>
                  <a:lnTo>
                    <a:pt x="126540" y="1796231"/>
                  </a:lnTo>
                  <a:lnTo>
                    <a:pt x="123016" y="1787048"/>
                  </a:lnTo>
                  <a:lnTo>
                    <a:pt x="119492" y="1777544"/>
                  </a:lnTo>
                  <a:lnTo>
                    <a:pt x="115968" y="1767933"/>
                  </a:lnTo>
                  <a:lnTo>
                    <a:pt x="112551" y="1757789"/>
                  </a:lnTo>
                  <a:lnTo>
                    <a:pt x="109134" y="1747537"/>
                  </a:lnTo>
                  <a:lnTo>
                    <a:pt x="105823" y="1736966"/>
                  </a:lnTo>
                  <a:lnTo>
                    <a:pt x="102513" y="1726180"/>
                  </a:lnTo>
                  <a:lnTo>
                    <a:pt x="99203" y="1715395"/>
                  </a:lnTo>
                  <a:lnTo>
                    <a:pt x="95999" y="1704183"/>
                  </a:lnTo>
                  <a:lnTo>
                    <a:pt x="92902" y="1692970"/>
                  </a:lnTo>
                  <a:lnTo>
                    <a:pt x="89699" y="1681544"/>
                  </a:lnTo>
                  <a:lnTo>
                    <a:pt x="86602" y="1670011"/>
                  </a:lnTo>
                  <a:lnTo>
                    <a:pt x="83719" y="1658372"/>
                  </a:lnTo>
                  <a:lnTo>
                    <a:pt x="80622" y="1646625"/>
                  </a:lnTo>
                  <a:lnTo>
                    <a:pt x="77846" y="1634986"/>
                  </a:lnTo>
                  <a:lnTo>
                    <a:pt x="74856" y="1623133"/>
                  </a:lnTo>
                  <a:lnTo>
                    <a:pt x="69410" y="1599533"/>
                  </a:lnTo>
                  <a:lnTo>
                    <a:pt x="64284" y="1575827"/>
                  </a:lnTo>
                  <a:lnTo>
                    <a:pt x="59265" y="1552441"/>
                  </a:lnTo>
                  <a:lnTo>
                    <a:pt x="54567" y="1529375"/>
                  </a:lnTo>
                  <a:lnTo>
                    <a:pt x="50189" y="1506737"/>
                  </a:lnTo>
                  <a:lnTo>
                    <a:pt x="46238" y="1484846"/>
                  </a:lnTo>
                  <a:lnTo>
                    <a:pt x="42500" y="1463703"/>
                  </a:lnTo>
                  <a:lnTo>
                    <a:pt x="39083" y="1443627"/>
                  </a:lnTo>
                  <a:lnTo>
                    <a:pt x="37268" y="1431560"/>
                  </a:lnTo>
                  <a:lnTo>
                    <a:pt x="35346" y="1419494"/>
                  </a:lnTo>
                  <a:lnTo>
                    <a:pt x="33530" y="1407427"/>
                  </a:lnTo>
                  <a:lnTo>
                    <a:pt x="31822" y="1395253"/>
                  </a:lnTo>
                  <a:lnTo>
                    <a:pt x="30006" y="1383187"/>
                  </a:lnTo>
                  <a:lnTo>
                    <a:pt x="28511" y="1371013"/>
                  </a:lnTo>
                  <a:lnTo>
                    <a:pt x="26910" y="1358840"/>
                  </a:lnTo>
                  <a:lnTo>
                    <a:pt x="25308" y="1346666"/>
                  </a:lnTo>
                  <a:lnTo>
                    <a:pt x="23813" y="1334599"/>
                  </a:lnTo>
                  <a:lnTo>
                    <a:pt x="22318" y="1322319"/>
                  </a:lnTo>
                  <a:lnTo>
                    <a:pt x="21037" y="1310146"/>
                  </a:lnTo>
                  <a:lnTo>
                    <a:pt x="19648" y="1297865"/>
                  </a:lnTo>
                  <a:lnTo>
                    <a:pt x="18367" y="1285692"/>
                  </a:lnTo>
                  <a:lnTo>
                    <a:pt x="17086" y="1273518"/>
                  </a:lnTo>
                  <a:lnTo>
                    <a:pt x="15911" y="1261238"/>
                  </a:lnTo>
                  <a:lnTo>
                    <a:pt x="14736" y="1249065"/>
                  </a:lnTo>
                  <a:lnTo>
                    <a:pt x="13562" y="1236037"/>
                  </a:lnTo>
                  <a:lnTo>
                    <a:pt x="12494" y="1223116"/>
                  </a:lnTo>
                  <a:lnTo>
                    <a:pt x="11533" y="1210195"/>
                  </a:lnTo>
                  <a:lnTo>
                    <a:pt x="10465" y="1197381"/>
                  </a:lnTo>
                  <a:lnTo>
                    <a:pt x="9611" y="1184353"/>
                  </a:lnTo>
                  <a:lnTo>
                    <a:pt x="8756" y="1171539"/>
                  </a:lnTo>
                  <a:lnTo>
                    <a:pt x="7902" y="1158724"/>
                  </a:lnTo>
                  <a:lnTo>
                    <a:pt x="7261" y="1145910"/>
                  </a:lnTo>
                  <a:lnTo>
                    <a:pt x="6514" y="1133096"/>
                  </a:lnTo>
                  <a:lnTo>
                    <a:pt x="5766" y="1120175"/>
                  </a:lnTo>
                  <a:lnTo>
                    <a:pt x="5019" y="1107254"/>
                  </a:lnTo>
                  <a:lnTo>
                    <a:pt x="4378" y="1094440"/>
                  </a:lnTo>
                  <a:lnTo>
                    <a:pt x="3631" y="1081519"/>
                  </a:lnTo>
                  <a:lnTo>
                    <a:pt x="2883" y="1068491"/>
                  </a:lnTo>
                  <a:lnTo>
                    <a:pt x="2242" y="1055570"/>
                  </a:lnTo>
                  <a:lnTo>
                    <a:pt x="1495" y="1042542"/>
                  </a:lnTo>
                  <a:lnTo>
                    <a:pt x="1068" y="1033786"/>
                  </a:lnTo>
                  <a:lnTo>
                    <a:pt x="747" y="1025029"/>
                  </a:lnTo>
                  <a:lnTo>
                    <a:pt x="320" y="1016380"/>
                  </a:lnTo>
                  <a:lnTo>
                    <a:pt x="214" y="1007730"/>
                  </a:lnTo>
                  <a:lnTo>
                    <a:pt x="107" y="998867"/>
                  </a:lnTo>
                  <a:lnTo>
                    <a:pt x="0" y="990218"/>
                  </a:lnTo>
                  <a:lnTo>
                    <a:pt x="0" y="981354"/>
                  </a:lnTo>
                  <a:lnTo>
                    <a:pt x="0" y="972705"/>
                  </a:lnTo>
                  <a:lnTo>
                    <a:pt x="320" y="955299"/>
                  </a:lnTo>
                  <a:lnTo>
                    <a:pt x="854" y="937786"/>
                  </a:lnTo>
                  <a:lnTo>
                    <a:pt x="1495" y="920380"/>
                  </a:lnTo>
                  <a:lnTo>
                    <a:pt x="2349" y="902974"/>
                  </a:lnTo>
                  <a:lnTo>
                    <a:pt x="3310" y="885568"/>
                  </a:lnTo>
                  <a:lnTo>
                    <a:pt x="4485" y="868162"/>
                  </a:lnTo>
                  <a:lnTo>
                    <a:pt x="5766" y="850756"/>
                  </a:lnTo>
                  <a:lnTo>
                    <a:pt x="6941" y="833457"/>
                  </a:lnTo>
                  <a:lnTo>
                    <a:pt x="8436" y="816158"/>
                  </a:lnTo>
                  <a:lnTo>
                    <a:pt x="9824" y="798859"/>
                  </a:lnTo>
                  <a:lnTo>
                    <a:pt x="11212" y="781560"/>
                  </a:lnTo>
                  <a:lnTo>
                    <a:pt x="12707" y="764367"/>
                  </a:lnTo>
                  <a:lnTo>
                    <a:pt x="13562" y="751980"/>
                  </a:lnTo>
                  <a:lnTo>
                    <a:pt x="14629" y="739700"/>
                  </a:lnTo>
                  <a:lnTo>
                    <a:pt x="15804" y="727313"/>
                  </a:lnTo>
                  <a:lnTo>
                    <a:pt x="17086" y="715139"/>
                  </a:lnTo>
                  <a:lnTo>
                    <a:pt x="18474" y="702752"/>
                  </a:lnTo>
                  <a:lnTo>
                    <a:pt x="19755" y="690579"/>
                  </a:lnTo>
                  <a:lnTo>
                    <a:pt x="21250" y="678298"/>
                  </a:lnTo>
                  <a:lnTo>
                    <a:pt x="22852" y="666125"/>
                  </a:lnTo>
                  <a:lnTo>
                    <a:pt x="24454" y="653951"/>
                  </a:lnTo>
                  <a:lnTo>
                    <a:pt x="26055" y="641671"/>
                  </a:lnTo>
                  <a:lnTo>
                    <a:pt x="27657" y="629604"/>
                  </a:lnTo>
                  <a:lnTo>
                    <a:pt x="29366" y="617324"/>
                  </a:lnTo>
                  <a:lnTo>
                    <a:pt x="30861" y="605257"/>
                  </a:lnTo>
                  <a:lnTo>
                    <a:pt x="32462" y="593191"/>
                  </a:lnTo>
                  <a:lnTo>
                    <a:pt x="34171" y="581124"/>
                  </a:lnTo>
                  <a:lnTo>
                    <a:pt x="35773" y="568951"/>
                  </a:lnTo>
                  <a:lnTo>
                    <a:pt x="36947" y="560942"/>
                  </a:lnTo>
                  <a:lnTo>
                    <a:pt x="38015" y="552826"/>
                  </a:lnTo>
                  <a:lnTo>
                    <a:pt x="39190" y="544604"/>
                  </a:lnTo>
                  <a:lnTo>
                    <a:pt x="40578" y="536488"/>
                  </a:lnTo>
                  <a:lnTo>
                    <a:pt x="41860" y="528159"/>
                  </a:lnTo>
                  <a:lnTo>
                    <a:pt x="43248" y="519830"/>
                  </a:lnTo>
                  <a:lnTo>
                    <a:pt x="44743" y="511607"/>
                  </a:lnTo>
                  <a:lnTo>
                    <a:pt x="46238" y="503385"/>
                  </a:lnTo>
                  <a:lnTo>
                    <a:pt x="47733" y="495055"/>
                  </a:lnTo>
                  <a:lnTo>
                    <a:pt x="49228" y="486833"/>
                  </a:lnTo>
                  <a:lnTo>
                    <a:pt x="50829" y="478717"/>
                  </a:lnTo>
                  <a:lnTo>
                    <a:pt x="52431" y="470495"/>
                  </a:lnTo>
                  <a:lnTo>
                    <a:pt x="54033" y="462379"/>
                  </a:lnTo>
                  <a:lnTo>
                    <a:pt x="55741" y="454477"/>
                  </a:lnTo>
                  <a:lnTo>
                    <a:pt x="57343" y="446575"/>
                  </a:lnTo>
                  <a:lnTo>
                    <a:pt x="59052" y="438673"/>
                  </a:lnTo>
                  <a:lnTo>
                    <a:pt x="60760" y="430664"/>
                  </a:lnTo>
                  <a:lnTo>
                    <a:pt x="62469" y="422869"/>
                  </a:lnTo>
                  <a:lnTo>
                    <a:pt x="64177" y="414967"/>
                  </a:lnTo>
                  <a:lnTo>
                    <a:pt x="65886" y="407171"/>
                  </a:lnTo>
                  <a:lnTo>
                    <a:pt x="67595" y="399376"/>
                  </a:lnTo>
                  <a:lnTo>
                    <a:pt x="69303" y="391581"/>
                  </a:lnTo>
                  <a:lnTo>
                    <a:pt x="71118" y="383679"/>
                  </a:lnTo>
                  <a:lnTo>
                    <a:pt x="72934" y="375777"/>
                  </a:lnTo>
                  <a:lnTo>
                    <a:pt x="74322" y="369583"/>
                  </a:lnTo>
                  <a:lnTo>
                    <a:pt x="76031" y="362001"/>
                  </a:lnTo>
                  <a:lnTo>
                    <a:pt x="77953" y="353458"/>
                  </a:lnTo>
                  <a:lnTo>
                    <a:pt x="79982" y="344382"/>
                  </a:lnTo>
                  <a:lnTo>
                    <a:pt x="82224" y="335519"/>
                  </a:lnTo>
                  <a:lnTo>
                    <a:pt x="84360" y="327510"/>
                  </a:lnTo>
                  <a:lnTo>
                    <a:pt x="85428" y="323879"/>
                  </a:lnTo>
                  <a:lnTo>
                    <a:pt x="86389" y="320676"/>
                  </a:lnTo>
                  <a:lnTo>
                    <a:pt x="87350" y="317899"/>
                  </a:lnTo>
                  <a:lnTo>
                    <a:pt x="88311" y="315550"/>
                  </a:lnTo>
                  <a:lnTo>
                    <a:pt x="89272" y="310317"/>
                  </a:lnTo>
                  <a:lnTo>
                    <a:pt x="90660" y="304551"/>
                  </a:lnTo>
                  <a:lnTo>
                    <a:pt x="92262" y="298678"/>
                  </a:lnTo>
                  <a:lnTo>
                    <a:pt x="93970" y="292591"/>
                  </a:lnTo>
                  <a:lnTo>
                    <a:pt x="95679" y="286397"/>
                  </a:lnTo>
                  <a:lnTo>
                    <a:pt x="97494" y="280418"/>
                  </a:lnTo>
                  <a:lnTo>
                    <a:pt x="99203" y="274758"/>
                  </a:lnTo>
                  <a:lnTo>
                    <a:pt x="100805" y="269419"/>
                  </a:lnTo>
                  <a:lnTo>
                    <a:pt x="102513" y="263866"/>
                  </a:lnTo>
                  <a:lnTo>
                    <a:pt x="104222" y="258206"/>
                  </a:lnTo>
                  <a:lnTo>
                    <a:pt x="105930" y="252760"/>
                  </a:lnTo>
                  <a:lnTo>
                    <a:pt x="107639" y="247207"/>
                  </a:lnTo>
                  <a:lnTo>
                    <a:pt x="109240" y="241761"/>
                  </a:lnTo>
                  <a:lnTo>
                    <a:pt x="110949" y="236315"/>
                  </a:lnTo>
                  <a:lnTo>
                    <a:pt x="112658" y="230869"/>
                  </a:lnTo>
                  <a:lnTo>
                    <a:pt x="114366" y="225316"/>
                  </a:lnTo>
                  <a:lnTo>
                    <a:pt x="117570" y="215279"/>
                  </a:lnTo>
                  <a:lnTo>
                    <a:pt x="120987" y="204493"/>
                  </a:lnTo>
                  <a:lnTo>
                    <a:pt x="124617" y="193067"/>
                  </a:lnTo>
                  <a:lnTo>
                    <a:pt x="128568" y="181748"/>
                  </a:lnTo>
                  <a:lnTo>
                    <a:pt x="130491" y="175982"/>
                  </a:lnTo>
                  <a:lnTo>
                    <a:pt x="132519" y="170429"/>
                  </a:lnTo>
                  <a:lnTo>
                    <a:pt x="134655" y="164983"/>
                  </a:lnTo>
                  <a:lnTo>
                    <a:pt x="136684" y="159750"/>
                  </a:lnTo>
                  <a:lnTo>
                    <a:pt x="138820" y="154732"/>
                  </a:lnTo>
                  <a:lnTo>
                    <a:pt x="140955" y="149926"/>
                  </a:lnTo>
                  <a:lnTo>
                    <a:pt x="143091" y="145441"/>
                  </a:lnTo>
                  <a:lnTo>
                    <a:pt x="145120" y="141277"/>
                  </a:lnTo>
                  <a:lnTo>
                    <a:pt x="145974" y="138927"/>
                  </a:lnTo>
                  <a:lnTo>
                    <a:pt x="147042" y="136364"/>
                  </a:lnTo>
                  <a:lnTo>
                    <a:pt x="148110" y="133695"/>
                  </a:lnTo>
                  <a:lnTo>
                    <a:pt x="149285" y="130918"/>
                  </a:lnTo>
                  <a:lnTo>
                    <a:pt x="152168" y="124938"/>
                  </a:lnTo>
                  <a:lnTo>
                    <a:pt x="155265" y="118638"/>
                  </a:lnTo>
                  <a:lnTo>
                    <a:pt x="158895" y="112231"/>
                  </a:lnTo>
                  <a:lnTo>
                    <a:pt x="162739" y="105504"/>
                  </a:lnTo>
                  <a:lnTo>
                    <a:pt x="166691" y="98883"/>
                  </a:lnTo>
                  <a:lnTo>
                    <a:pt x="170855" y="92156"/>
                  </a:lnTo>
                  <a:lnTo>
                    <a:pt x="175020" y="85642"/>
                  </a:lnTo>
                  <a:lnTo>
                    <a:pt x="179291" y="79448"/>
                  </a:lnTo>
                  <a:lnTo>
                    <a:pt x="183349" y="73575"/>
                  </a:lnTo>
                  <a:lnTo>
                    <a:pt x="187300" y="68022"/>
                  </a:lnTo>
                  <a:lnTo>
                    <a:pt x="191144" y="63217"/>
                  </a:lnTo>
                  <a:lnTo>
                    <a:pt x="194668" y="58732"/>
                  </a:lnTo>
                  <a:lnTo>
                    <a:pt x="196270" y="56916"/>
                  </a:lnTo>
                  <a:lnTo>
                    <a:pt x="197872" y="55208"/>
                  </a:lnTo>
                  <a:lnTo>
                    <a:pt x="199260" y="53820"/>
                  </a:lnTo>
                  <a:lnTo>
                    <a:pt x="200541" y="52431"/>
                  </a:lnTo>
                  <a:lnTo>
                    <a:pt x="205774" y="47626"/>
                  </a:lnTo>
                  <a:lnTo>
                    <a:pt x="210152" y="43248"/>
                  </a:lnTo>
                  <a:lnTo>
                    <a:pt x="214316" y="39190"/>
                  </a:lnTo>
                  <a:lnTo>
                    <a:pt x="218481" y="35453"/>
                  </a:lnTo>
                  <a:lnTo>
                    <a:pt x="220510" y="33637"/>
                  </a:lnTo>
                  <a:lnTo>
                    <a:pt x="222752" y="31822"/>
                  </a:lnTo>
                  <a:lnTo>
                    <a:pt x="225102" y="29900"/>
                  </a:lnTo>
                  <a:lnTo>
                    <a:pt x="227664" y="27978"/>
                  </a:lnTo>
                  <a:lnTo>
                    <a:pt x="230441" y="26056"/>
                  </a:lnTo>
                  <a:lnTo>
                    <a:pt x="233538" y="23920"/>
                  </a:lnTo>
                  <a:lnTo>
                    <a:pt x="236848" y="21891"/>
                  </a:lnTo>
                  <a:lnTo>
                    <a:pt x="240479" y="19648"/>
                  </a:lnTo>
                  <a:lnTo>
                    <a:pt x="243255" y="18047"/>
                  </a:lnTo>
                  <a:lnTo>
                    <a:pt x="246245" y="16338"/>
                  </a:lnTo>
                  <a:lnTo>
                    <a:pt x="249128" y="14736"/>
                  </a:lnTo>
                  <a:lnTo>
                    <a:pt x="252332" y="13348"/>
                  </a:lnTo>
                  <a:lnTo>
                    <a:pt x="255535" y="11853"/>
                  </a:lnTo>
                  <a:lnTo>
                    <a:pt x="258739" y="10358"/>
                  </a:lnTo>
                  <a:lnTo>
                    <a:pt x="262049" y="9077"/>
                  </a:lnTo>
                  <a:lnTo>
                    <a:pt x="265466" y="7795"/>
                  </a:lnTo>
                  <a:lnTo>
                    <a:pt x="268883" y="6727"/>
                  </a:lnTo>
                  <a:lnTo>
                    <a:pt x="272514" y="5660"/>
                  </a:lnTo>
                  <a:lnTo>
                    <a:pt x="276145" y="4592"/>
                  </a:lnTo>
                  <a:lnTo>
                    <a:pt x="279775" y="3737"/>
                  </a:lnTo>
                  <a:lnTo>
                    <a:pt x="283513" y="3097"/>
                  </a:lnTo>
                  <a:lnTo>
                    <a:pt x="287143" y="2563"/>
                  </a:lnTo>
                  <a:lnTo>
                    <a:pt x="290881" y="2029"/>
                  </a:lnTo>
                  <a:lnTo>
                    <a:pt x="294832" y="1815"/>
                  </a:lnTo>
                  <a:lnTo>
                    <a:pt x="296861" y="1175"/>
                  </a:lnTo>
                  <a:lnTo>
                    <a:pt x="299637" y="748"/>
                  </a:lnTo>
                  <a:lnTo>
                    <a:pt x="302627" y="320"/>
                  </a:lnTo>
                  <a:lnTo>
                    <a:pt x="306365" y="107"/>
                  </a:lnTo>
                  <a:close/>
                </a:path>
              </a:pathLst>
            </a:custGeom>
          </p:spPr>
          <p:txBody>
            <a:bodyPr vert="horz" wrap="square"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rPr>
                <a:t>AVIATION CONSULTING</a:t>
              </a:r>
            </a:p>
          </p:txBody>
        </p:sp>
        <p:cxnSp>
          <p:nvCxnSpPr>
            <p:cNvPr id="16" name="Straight Connector 15"/>
            <p:cNvCxnSpPr/>
            <p:nvPr/>
          </p:nvCxnSpPr>
          <p:spPr>
            <a:xfrm>
              <a:off x="1053324" y="2255408"/>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8130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4DAF25B-2DCF-504C-A032-15FF717F1EFA}"/>
              </a:ext>
            </a:extLst>
          </p:cNvPr>
          <p:cNvSpPr>
            <a:spLocks noGrp="1"/>
          </p:cNvSpPr>
          <p:nvPr>
            <p:ph type="title"/>
          </p:nvPr>
        </p:nvSpPr>
        <p:spPr>
          <a:xfrm>
            <a:off x="3932046" y="513841"/>
            <a:ext cx="4327908" cy="569602"/>
          </a:xfrm>
        </p:spPr>
        <p:txBody>
          <a:bodyPr/>
          <a:lstStyle/>
          <a:p>
            <a:r>
              <a:rPr lang="en-US" dirty="0"/>
              <a:t>OUR SERVICES</a:t>
            </a:r>
          </a:p>
        </p:txBody>
      </p:sp>
      <p:sp>
        <p:nvSpPr>
          <p:cNvPr id="6" name="Rectangle 5">
            <a:extLst>
              <a:ext uri="{FF2B5EF4-FFF2-40B4-BE49-F238E27FC236}">
                <a16:creationId xmlns:a16="http://schemas.microsoft.com/office/drawing/2014/main" id="{5358A7E1-7D6C-7145-9B65-9EEF9026D6DA}"/>
              </a:ext>
            </a:extLst>
          </p:cNvPr>
          <p:cNvSpPr/>
          <p:nvPr/>
        </p:nvSpPr>
        <p:spPr>
          <a:xfrm>
            <a:off x="518792" y="3336428"/>
            <a:ext cx="2580764" cy="2631490"/>
          </a:xfrm>
          <a:prstGeom prst="rect">
            <a:avLst/>
          </a:prstGeom>
        </p:spPr>
        <p:txBody>
          <a:bodyPr wrap="square">
            <a:spAutoFit/>
          </a:bodyPr>
          <a:lstStyle/>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Arctic and Remote Operations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Airport Master Planning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Climatology and Airport Availability Assessments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Commercial and Subdivision Planning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Demand Forecasting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Ground Support Facilities and Services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Land Use Planning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Obstruction Analysis and Zoning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Site Selection Studies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Development Planning and Analysis</a:t>
            </a:r>
          </a:p>
        </p:txBody>
      </p:sp>
      <p:sp>
        <p:nvSpPr>
          <p:cNvPr id="7" name="Title 28">
            <a:extLst>
              <a:ext uri="{FF2B5EF4-FFF2-40B4-BE49-F238E27FC236}">
                <a16:creationId xmlns:a16="http://schemas.microsoft.com/office/drawing/2014/main" id="{60A6CBCE-154D-7E44-B72C-F40F7F925D87}"/>
              </a:ext>
            </a:extLst>
          </p:cNvPr>
          <p:cNvSpPr txBox="1">
            <a:spLocks/>
          </p:cNvSpPr>
          <p:nvPr/>
        </p:nvSpPr>
        <p:spPr>
          <a:xfrm>
            <a:off x="797897" y="2853192"/>
            <a:ext cx="1925182"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AIRPORT </a:t>
            </a:r>
          </a:p>
          <a:p>
            <a:pPr algn="ctr"/>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PLANNING</a:t>
            </a:r>
          </a:p>
        </p:txBody>
      </p:sp>
      <p:sp>
        <p:nvSpPr>
          <p:cNvPr id="8" name="Rectangle 7">
            <a:extLst>
              <a:ext uri="{FF2B5EF4-FFF2-40B4-BE49-F238E27FC236}">
                <a16:creationId xmlns:a16="http://schemas.microsoft.com/office/drawing/2014/main" id="{6168CA59-4FAE-E84D-A596-73FC0338BDF7}"/>
              </a:ext>
            </a:extLst>
          </p:cNvPr>
          <p:cNvSpPr/>
          <p:nvPr/>
        </p:nvSpPr>
        <p:spPr>
          <a:xfrm>
            <a:off x="3445960" y="3336428"/>
            <a:ext cx="2530210" cy="2631490"/>
          </a:xfrm>
          <a:prstGeom prst="rect">
            <a:avLst/>
          </a:prstGeom>
        </p:spPr>
        <p:txBody>
          <a:bodyPr wrap="square">
            <a:spAutoFit/>
          </a:bodyPr>
          <a:lstStyle/>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Airline and Airport Evaluations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Governance and Privatization</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Management Reviews and Audits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Management Training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Organizational Review and Development</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Owner Advisory Services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Peer Reviews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Regulatory Reviews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Safety Management Systems</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Safety Reviews</a:t>
            </a:r>
          </a:p>
        </p:txBody>
      </p:sp>
      <p:sp>
        <p:nvSpPr>
          <p:cNvPr id="9" name="Title 28">
            <a:extLst>
              <a:ext uri="{FF2B5EF4-FFF2-40B4-BE49-F238E27FC236}">
                <a16:creationId xmlns:a16="http://schemas.microsoft.com/office/drawing/2014/main" id="{BD36A552-A080-CB41-9151-87F7B404B6BD}"/>
              </a:ext>
            </a:extLst>
          </p:cNvPr>
          <p:cNvSpPr txBox="1">
            <a:spLocks/>
          </p:cNvSpPr>
          <p:nvPr/>
        </p:nvSpPr>
        <p:spPr>
          <a:xfrm>
            <a:off x="3471237" y="2873434"/>
            <a:ext cx="2301659"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MANAGEMENT ADVISORY</a:t>
            </a:r>
          </a:p>
        </p:txBody>
      </p:sp>
      <p:sp>
        <p:nvSpPr>
          <p:cNvPr id="10" name="Rectangle 9">
            <a:extLst>
              <a:ext uri="{FF2B5EF4-FFF2-40B4-BE49-F238E27FC236}">
                <a16:creationId xmlns:a16="http://schemas.microsoft.com/office/drawing/2014/main" id="{093289E9-DDD2-C94B-9059-B7E969C8F170}"/>
              </a:ext>
            </a:extLst>
          </p:cNvPr>
          <p:cNvSpPr/>
          <p:nvPr/>
        </p:nvSpPr>
        <p:spPr>
          <a:xfrm>
            <a:off x="6363756" y="3336428"/>
            <a:ext cx="2530210" cy="1246495"/>
          </a:xfrm>
          <a:prstGeom prst="rect">
            <a:avLst/>
          </a:prstGeom>
        </p:spPr>
        <p:txBody>
          <a:bodyPr wrap="square">
            <a:spAutoFit/>
          </a:bodyPr>
          <a:lstStyle/>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Air Service Development</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Air Service Marketing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Airport Business Planning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Financial Planning</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Marketing Plans</a:t>
            </a:r>
          </a:p>
        </p:txBody>
      </p:sp>
      <p:sp>
        <p:nvSpPr>
          <p:cNvPr id="11" name="Title 28">
            <a:extLst>
              <a:ext uri="{FF2B5EF4-FFF2-40B4-BE49-F238E27FC236}">
                <a16:creationId xmlns:a16="http://schemas.microsoft.com/office/drawing/2014/main" id="{92114744-079A-0647-B7E6-93B864D9EE68}"/>
              </a:ext>
            </a:extLst>
          </p:cNvPr>
          <p:cNvSpPr txBox="1">
            <a:spLocks/>
          </p:cNvSpPr>
          <p:nvPr/>
        </p:nvSpPr>
        <p:spPr>
          <a:xfrm>
            <a:off x="6434416" y="2853193"/>
            <a:ext cx="2271586"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BUSINESS DEVELOPMENT</a:t>
            </a:r>
          </a:p>
        </p:txBody>
      </p:sp>
      <p:sp>
        <p:nvSpPr>
          <p:cNvPr id="12" name="Rectangle 11">
            <a:extLst>
              <a:ext uri="{FF2B5EF4-FFF2-40B4-BE49-F238E27FC236}">
                <a16:creationId xmlns:a16="http://schemas.microsoft.com/office/drawing/2014/main" id="{E443644F-CF9E-B142-A4A1-8F2C9772286E}"/>
              </a:ext>
            </a:extLst>
          </p:cNvPr>
          <p:cNvSpPr/>
          <p:nvPr/>
        </p:nvSpPr>
        <p:spPr>
          <a:xfrm>
            <a:off x="9280682" y="3336428"/>
            <a:ext cx="2530210" cy="1477328"/>
          </a:xfrm>
          <a:prstGeom prst="rect">
            <a:avLst/>
          </a:prstGeom>
        </p:spPr>
        <p:txBody>
          <a:bodyPr wrap="square">
            <a:spAutoFit/>
          </a:bodyPr>
          <a:lstStyle/>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Bid Assistance</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Owner’s Representation</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Project Requirements Definition</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Proposal Evaluation and Assessment</a:t>
            </a:r>
          </a:p>
          <a:p>
            <a:pPr marL="171450" indent="-137160">
              <a:lnSpc>
                <a:spcPct val="150000"/>
              </a:lnSpc>
              <a:buClr>
                <a:srgbClr val="083D6E"/>
              </a:buClr>
              <a:buFont typeface="Arial" panose="020B0604020202020204" pitchFamily="34" charset="0"/>
              <a:buChar char="•"/>
            </a:pPr>
            <a:r>
              <a:rPr lang="en-US" sz="10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RFP, Tender and Specification Preparation</a:t>
            </a:r>
          </a:p>
        </p:txBody>
      </p:sp>
      <p:sp>
        <p:nvSpPr>
          <p:cNvPr id="13" name="Title 28">
            <a:extLst>
              <a:ext uri="{FF2B5EF4-FFF2-40B4-BE49-F238E27FC236}">
                <a16:creationId xmlns:a16="http://schemas.microsoft.com/office/drawing/2014/main" id="{CADD86D1-B228-4B4C-90B5-25B2044D0802}"/>
              </a:ext>
            </a:extLst>
          </p:cNvPr>
          <p:cNvSpPr txBox="1">
            <a:spLocks/>
          </p:cNvSpPr>
          <p:nvPr/>
        </p:nvSpPr>
        <p:spPr>
          <a:xfrm>
            <a:off x="9280682" y="2853192"/>
            <a:ext cx="2301659"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PROJECT </a:t>
            </a:r>
          </a:p>
          <a:p>
            <a:pPr algn="ctr"/>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MANAGEMENT</a:t>
            </a:r>
          </a:p>
        </p:txBody>
      </p:sp>
      <p:pic>
        <p:nvPicPr>
          <p:cNvPr id="14" name="Picture 13">
            <a:extLst>
              <a:ext uri="{FF2B5EF4-FFF2-40B4-BE49-F238E27FC236}">
                <a16:creationId xmlns:a16="http://schemas.microsoft.com/office/drawing/2014/main" id="{367B0AFC-9294-6A48-83B4-A5E577EAB71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28984" y="1901803"/>
            <a:ext cx="616237" cy="616237"/>
          </a:xfrm>
          <a:prstGeom prst="rect">
            <a:avLst/>
          </a:prstGeom>
        </p:spPr>
      </p:pic>
      <p:pic>
        <p:nvPicPr>
          <p:cNvPr id="15" name="Picture 14">
            <a:extLst>
              <a:ext uri="{FF2B5EF4-FFF2-40B4-BE49-F238E27FC236}">
                <a16:creationId xmlns:a16="http://schemas.microsoft.com/office/drawing/2014/main" id="{B320AA85-6C3A-464C-A5CF-57912AB4F5C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77347" y="1932370"/>
            <a:ext cx="555103" cy="555103"/>
          </a:xfrm>
          <a:prstGeom prst="rect">
            <a:avLst/>
          </a:prstGeom>
        </p:spPr>
      </p:pic>
      <p:pic>
        <p:nvPicPr>
          <p:cNvPr id="16" name="Picture 15">
            <a:extLst>
              <a:ext uri="{FF2B5EF4-FFF2-40B4-BE49-F238E27FC236}">
                <a16:creationId xmlns:a16="http://schemas.microsoft.com/office/drawing/2014/main" id="{C592B800-9C41-9D4B-818B-941DE93CE40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41516" y="1919925"/>
            <a:ext cx="579993" cy="579993"/>
          </a:xfrm>
          <a:prstGeom prst="rect">
            <a:avLst/>
          </a:prstGeom>
        </p:spPr>
      </p:pic>
      <p:pic>
        <p:nvPicPr>
          <p:cNvPr id="17" name="Picture 16">
            <a:extLst>
              <a:ext uri="{FF2B5EF4-FFF2-40B4-BE49-F238E27FC236}">
                <a16:creationId xmlns:a16="http://schemas.microsoft.com/office/drawing/2014/main" id="{B8CCD1F9-41CA-1543-9EB5-213C7BAF5D2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451193" y="1900626"/>
            <a:ext cx="618590" cy="618590"/>
          </a:xfrm>
          <a:prstGeom prst="rect">
            <a:avLst/>
          </a:prstGeom>
        </p:spPr>
      </p:pic>
      <p:pic>
        <p:nvPicPr>
          <p:cNvPr id="18" name="Picture 17" descr="A picture containing stationary, pencil&#10;&#10;Description automatically generated">
            <a:extLst>
              <a:ext uri="{FF2B5EF4-FFF2-40B4-BE49-F238E27FC236}">
                <a16:creationId xmlns:a16="http://schemas.microsoft.com/office/drawing/2014/main" id="{1638A9A9-5B1D-47AD-9992-78546C947BD6}"/>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10309861" y="150296"/>
            <a:ext cx="594360" cy="594360"/>
          </a:xfrm>
          <a:prstGeom prst="rect">
            <a:avLst/>
          </a:prstGeom>
        </p:spPr>
      </p:pic>
    </p:spTree>
    <p:extLst>
      <p:ext uri="{BB962C8B-B14F-4D97-AF65-F5344CB8AC3E}">
        <p14:creationId xmlns:p14="http://schemas.microsoft.com/office/powerpoint/2010/main" val="3563147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9" name="Group 128"/>
          <p:cNvGrpSpPr/>
          <p:nvPr/>
        </p:nvGrpSpPr>
        <p:grpSpPr>
          <a:xfrm>
            <a:off x="2626653" y="523689"/>
            <a:ext cx="6938693" cy="945539"/>
            <a:chOff x="2626653" y="523689"/>
            <a:chExt cx="6938693" cy="945539"/>
          </a:xfrm>
        </p:grpSpPr>
        <p:sp>
          <p:nvSpPr>
            <p:cNvPr id="68" name="Title 28">
              <a:extLst>
                <a:ext uri="{FF2B5EF4-FFF2-40B4-BE49-F238E27FC236}">
                  <a16:creationId xmlns:a16="http://schemas.microsoft.com/office/drawing/2014/main" id="{FCFCD7B6-4DC1-48CF-A990-6CCDA09D6DE9}"/>
                </a:ext>
              </a:extLst>
            </p:cNvPr>
            <p:cNvSpPr txBox="1">
              <a:spLocks/>
            </p:cNvSpPr>
            <p:nvPr/>
          </p:nvSpPr>
          <p:spPr>
            <a:xfrm>
              <a:off x="2626653" y="523689"/>
              <a:ext cx="6938693" cy="56960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gradFill>
                    <a:gsLst>
                      <a:gs pos="0">
                        <a:srgbClr val="083D6E"/>
                      </a:gs>
                      <a:gs pos="100000">
                        <a:srgbClr val="086CAA"/>
                      </a:gs>
                    </a:gsLst>
                    <a:lin ang="10800000" scaled="1"/>
                  </a:gradFill>
                  <a:latin typeface="Roboto" panose="02000000000000000000" pitchFamily="2" charset="0"/>
                  <a:ea typeface="Roboto" panose="02000000000000000000" pitchFamily="2" charset="0"/>
                  <a:cs typeface="Rubik Medium" panose="00000600000000000000" pitchFamily="2" charset="-79"/>
                </a:rPr>
                <a:t>PROJECT LEADS</a:t>
              </a:r>
            </a:p>
          </p:txBody>
        </p:sp>
        <p:sp>
          <p:nvSpPr>
            <p:cNvPr id="70" name="Text Placeholder 29">
              <a:extLst>
                <a:ext uri="{FF2B5EF4-FFF2-40B4-BE49-F238E27FC236}">
                  <a16:creationId xmlns:a16="http://schemas.microsoft.com/office/drawing/2014/main" id="{61F82667-B176-4066-A44B-32377AFF1F91}"/>
                </a:ext>
              </a:extLst>
            </p:cNvPr>
            <p:cNvSpPr txBox="1">
              <a:spLocks/>
            </p:cNvSpPr>
            <p:nvPr/>
          </p:nvSpPr>
          <p:spPr>
            <a:xfrm>
              <a:off x="4668671" y="1078703"/>
              <a:ext cx="2854658" cy="390525"/>
            </a:xfrm>
            <a:custGeom>
              <a:avLst/>
              <a:gdLst>
                <a:gd name="connsiteX0" fmla="*/ 310529 w 1887415"/>
                <a:gd name="connsiteY0" fmla="*/ 0 h 1955234"/>
                <a:gd name="connsiteX1" fmla="*/ 314907 w 1887415"/>
                <a:gd name="connsiteY1" fmla="*/ 0 h 1955234"/>
                <a:gd name="connsiteX2" fmla="*/ 319713 w 1887415"/>
                <a:gd name="connsiteY2" fmla="*/ 107 h 1955234"/>
                <a:gd name="connsiteX3" fmla="*/ 324945 w 1887415"/>
                <a:gd name="connsiteY3" fmla="*/ 214 h 1955234"/>
                <a:gd name="connsiteX4" fmla="*/ 336157 w 1887415"/>
                <a:gd name="connsiteY4" fmla="*/ 854 h 1955234"/>
                <a:gd name="connsiteX5" fmla="*/ 348331 w 1887415"/>
                <a:gd name="connsiteY5" fmla="*/ 1815 h 1955234"/>
                <a:gd name="connsiteX6" fmla="*/ 361038 w 1887415"/>
                <a:gd name="connsiteY6" fmla="*/ 2883 h 1955234"/>
                <a:gd name="connsiteX7" fmla="*/ 374173 w 1887415"/>
                <a:gd name="connsiteY7" fmla="*/ 4271 h 1955234"/>
                <a:gd name="connsiteX8" fmla="*/ 387307 w 1887415"/>
                <a:gd name="connsiteY8" fmla="*/ 5766 h 1955234"/>
                <a:gd name="connsiteX9" fmla="*/ 400335 w 1887415"/>
                <a:gd name="connsiteY9" fmla="*/ 7368 h 1955234"/>
                <a:gd name="connsiteX10" fmla="*/ 412722 w 1887415"/>
                <a:gd name="connsiteY10" fmla="*/ 8970 h 1955234"/>
                <a:gd name="connsiteX11" fmla="*/ 424468 w 1887415"/>
                <a:gd name="connsiteY11" fmla="*/ 10465 h 1955234"/>
                <a:gd name="connsiteX12" fmla="*/ 435147 w 1887415"/>
                <a:gd name="connsiteY12" fmla="*/ 11960 h 1955234"/>
                <a:gd name="connsiteX13" fmla="*/ 444437 w 1887415"/>
                <a:gd name="connsiteY13" fmla="*/ 13348 h 1955234"/>
                <a:gd name="connsiteX14" fmla="*/ 452125 w 1887415"/>
                <a:gd name="connsiteY14" fmla="*/ 14523 h 1955234"/>
                <a:gd name="connsiteX15" fmla="*/ 457785 w 1887415"/>
                <a:gd name="connsiteY15" fmla="*/ 15591 h 1955234"/>
                <a:gd name="connsiteX16" fmla="*/ 469852 w 1887415"/>
                <a:gd name="connsiteY16" fmla="*/ 17940 h 1955234"/>
                <a:gd name="connsiteX17" fmla="*/ 481705 w 1887415"/>
                <a:gd name="connsiteY17" fmla="*/ 20396 h 1955234"/>
                <a:gd name="connsiteX18" fmla="*/ 493664 w 1887415"/>
                <a:gd name="connsiteY18" fmla="*/ 22959 h 1955234"/>
                <a:gd name="connsiteX19" fmla="*/ 505624 w 1887415"/>
                <a:gd name="connsiteY19" fmla="*/ 25628 h 1955234"/>
                <a:gd name="connsiteX20" fmla="*/ 517477 w 1887415"/>
                <a:gd name="connsiteY20" fmla="*/ 28512 h 1955234"/>
                <a:gd name="connsiteX21" fmla="*/ 529437 w 1887415"/>
                <a:gd name="connsiteY21" fmla="*/ 31502 h 1955234"/>
                <a:gd name="connsiteX22" fmla="*/ 541290 w 1887415"/>
                <a:gd name="connsiteY22" fmla="*/ 34598 h 1955234"/>
                <a:gd name="connsiteX23" fmla="*/ 553250 w 1887415"/>
                <a:gd name="connsiteY23" fmla="*/ 37909 h 1955234"/>
                <a:gd name="connsiteX24" fmla="*/ 565103 w 1887415"/>
                <a:gd name="connsiteY24" fmla="*/ 41219 h 1955234"/>
                <a:gd name="connsiteX25" fmla="*/ 577063 w 1887415"/>
                <a:gd name="connsiteY25" fmla="*/ 44636 h 1955234"/>
                <a:gd name="connsiteX26" fmla="*/ 588916 w 1887415"/>
                <a:gd name="connsiteY26" fmla="*/ 48160 h 1955234"/>
                <a:gd name="connsiteX27" fmla="*/ 600769 w 1887415"/>
                <a:gd name="connsiteY27" fmla="*/ 51791 h 1955234"/>
                <a:gd name="connsiteX28" fmla="*/ 612622 w 1887415"/>
                <a:gd name="connsiteY28" fmla="*/ 55635 h 1955234"/>
                <a:gd name="connsiteX29" fmla="*/ 624475 w 1887415"/>
                <a:gd name="connsiteY29" fmla="*/ 59373 h 1955234"/>
                <a:gd name="connsiteX30" fmla="*/ 636328 w 1887415"/>
                <a:gd name="connsiteY30" fmla="*/ 63323 h 1955234"/>
                <a:gd name="connsiteX31" fmla="*/ 648182 w 1887415"/>
                <a:gd name="connsiteY31" fmla="*/ 67381 h 1955234"/>
                <a:gd name="connsiteX32" fmla="*/ 659928 w 1887415"/>
                <a:gd name="connsiteY32" fmla="*/ 71332 h 1955234"/>
                <a:gd name="connsiteX33" fmla="*/ 671674 w 1887415"/>
                <a:gd name="connsiteY33" fmla="*/ 75497 h 1955234"/>
                <a:gd name="connsiteX34" fmla="*/ 683420 w 1887415"/>
                <a:gd name="connsiteY34" fmla="*/ 79768 h 1955234"/>
                <a:gd name="connsiteX35" fmla="*/ 694953 w 1887415"/>
                <a:gd name="connsiteY35" fmla="*/ 84040 h 1955234"/>
                <a:gd name="connsiteX36" fmla="*/ 706699 w 1887415"/>
                <a:gd name="connsiteY36" fmla="*/ 88311 h 1955234"/>
                <a:gd name="connsiteX37" fmla="*/ 718339 w 1887415"/>
                <a:gd name="connsiteY37" fmla="*/ 92796 h 1955234"/>
                <a:gd name="connsiteX38" fmla="*/ 729978 w 1887415"/>
                <a:gd name="connsiteY38" fmla="*/ 97281 h 1955234"/>
                <a:gd name="connsiteX39" fmla="*/ 741404 w 1887415"/>
                <a:gd name="connsiteY39" fmla="*/ 101766 h 1955234"/>
                <a:gd name="connsiteX40" fmla="*/ 764363 w 1887415"/>
                <a:gd name="connsiteY40" fmla="*/ 110843 h 1955234"/>
                <a:gd name="connsiteX41" fmla="*/ 787108 w 1887415"/>
                <a:gd name="connsiteY41" fmla="*/ 120133 h 1955234"/>
                <a:gd name="connsiteX42" fmla="*/ 809746 w 1887415"/>
                <a:gd name="connsiteY42" fmla="*/ 129530 h 1955234"/>
                <a:gd name="connsiteX43" fmla="*/ 831958 w 1887415"/>
                <a:gd name="connsiteY43" fmla="*/ 138927 h 1955234"/>
                <a:gd name="connsiteX44" fmla="*/ 835588 w 1887415"/>
                <a:gd name="connsiteY44" fmla="*/ 140422 h 1955234"/>
                <a:gd name="connsiteX45" fmla="*/ 839539 w 1887415"/>
                <a:gd name="connsiteY45" fmla="*/ 142024 h 1955234"/>
                <a:gd name="connsiteX46" fmla="*/ 843704 w 1887415"/>
                <a:gd name="connsiteY46" fmla="*/ 143626 h 1955234"/>
                <a:gd name="connsiteX47" fmla="*/ 847868 w 1887415"/>
                <a:gd name="connsiteY47" fmla="*/ 145228 h 1955234"/>
                <a:gd name="connsiteX48" fmla="*/ 851926 w 1887415"/>
                <a:gd name="connsiteY48" fmla="*/ 146936 h 1955234"/>
                <a:gd name="connsiteX49" fmla="*/ 855770 w 1887415"/>
                <a:gd name="connsiteY49" fmla="*/ 148645 h 1955234"/>
                <a:gd name="connsiteX50" fmla="*/ 859294 w 1887415"/>
                <a:gd name="connsiteY50" fmla="*/ 150460 h 1955234"/>
                <a:gd name="connsiteX51" fmla="*/ 862605 w 1887415"/>
                <a:gd name="connsiteY51" fmla="*/ 152275 h 1955234"/>
                <a:gd name="connsiteX52" fmla="*/ 865168 w 1887415"/>
                <a:gd name="connsiteY52" fmla="*/ 153023 h 1955234"/>
                <a:gd name="connsiteX53" fmla="*/ 868051 w 1887415"/>
                <a:gd name="connsiteY53" fmla="*/ 153984 h 1955234"/>
                <a:gd name="connsiteX54" fmla="*/ 870934 w 1887415"/>
                <a:gd name="connsiteY54" fmla="*/ 154945 h 1955234"/>
                <a:gd name="connsiteX55" fmla="*/ 873924 w 1887415"/>
                <a:gd name="connsiteY55" fmla="*/ 156013 h 1955234"/>
                <a:gd name="connsiteX56" fmla="*/ 880117 w 1887415"/>
                <a:gd name="connsiteY56" fmla="*/ 158576 h 1955234"/>
                <a:gd name="connsiteX57" fmla="*/ 886311 w 1887415"/>
                <a:gd name="connsiteY57" fmla="*/ 161352 h 1955234"/>
                <a:gd name="connsiteX58" fmla="*/ 892718 w 1887415"/>
                <a:gd name="connsiteY58" fmla="*/ 164129 h 1955234"/>
                <a:gd name="connsiteX59" fmla="*/ 898805 w 1887415"/>
                <a:gd name="connsiteY59" fmla="*/ 166798 h 1955234"/>
                <a:gd name="connsiteX60" fmla="*/ 904678 w 1887415"/>
                <a:gd name="connsiteY60" fmla="*/ 169468 h 1955234"/>
                <a:gd name="connsiteX61" fmla="*/ 910124 w 1887415"/>
                <a:gd name="connsiteY61" fmla="*/ 171710 h 1955234"/>
                <a:gd name="connsiteX62" fmla="*/ 918346 w 1887415"/>
                <a:gd name="connsiteY62" fmla="*/ 175127 h 1955234"/>
                <a:gd name="connsiteX63" fmla="*/ 926782 w 1887415"/>
                <a:gd name="connsiteY63" fmla="*/ 178651 h 1955234"/>
                <a:gd name="connsiteX64" fmla="*/ 935325 w 1887415"/>
                <a:gd name="connsiteY64" fmla="*/ 182282 h 1955234"/>
                <a:gd name="connsiteX65" fmla="*/ 943974 w 1887415"/>
                <a:gd name="connsiteY65" fmla="*/ 186126 h 1955234"/>
                <a:gd name="connsiteX66" fmla="*/ 952838 w 1887415"/>
                <a:gd name="connsiteY66" fmla="*/ 190077 h 1955234"/>
                <a:gd name="connsiteX67" fmla="*/ 961701 w 1887415"/>
                <a:gd name="connsiteY67" fmla="*/ 193922 h 1955234"/>
                <a:gd name="connsiteX68" fmla="*/ 970777 w 1887415"/>
                <a:gd name="connsiteY68" fmla="*/ 198086 h 1955234"/>
                <a:gd name="connsiteX69" fmla="*/ 979640 w 1887415"/>
                <a:gd name="connsiteY69" fmla="*/ 202144 h 1955234"/>
                <a:gd name="connsiteX70" fmla="*/ 988610 w 1887415"/>
                <a:gd name="connsiteY70" fmla="*/ 206309 h 1955234"/>
                <a:gd name="connsiteX71" fmla="*/ 997367 w 1887415"/>
                <a:gd name="connsiteY71" fmla="*/ 210473 h 1955234"/>
                <a:gd name="connsiteX72" fmla="*/ 1006230 w 1887415"/>
                <a:gd name="connsiteY72" fmla="*/ 214638 h 1955234"/>
                <a:gd name="connsiteX73" fmla="*/ 1014879 w 1887415"/>
                <a:gd name="connsiteY73" fmla="*/ 218589 h 1955234"/>
                <a:gd name="connsiteX74" fmla="*/ 1023315 w 1887415"/>
                <a:gd name="connsiteY74" fmla="*/ 222754 h 1955234"/>
                <a:gd name="connsiteX75" fmla="*/ 1031538 w 1887415"/>
                <a:gd name="connsiteY75" fmla="*/ 226811 h 1955234"/>
                <a:gd name="connsiteX76" fmla="*/ 1039547 w 1887415"/>
                <a:gd name="connsiteY76" fmla="*/ 230869 h 1955234"/>
                <a:gd name="connsiteX77" fmla="*/ 1047235 w 1887415"/>
                <a:gd name="connsiteY77" fmla="*/ 234713 h 1955234"/>
                <a:gd name="connsiteX78" fmla="*/ 1058341 w 1887415"/>
                <a:gd name="connsiteY78" fmla="*/ 240373 h 1955234"/>
                <a:gd name="connsiteX79" fmla="*/ 1069446 w 1887415"/>
                <a:gd name="connsiteY79" fmla="*/ 246140 h 1955234"/>
                <a:gd name="connsiteX80" fmla="*/ 1080658 w 1887415"/>
                <a:gd name="connsiteY80" fmla="*/ 251906 h 1955234"/>
                <a:gd name="connsiteX81" fmla="*/ 1091657 w 1887415"/>
                <a:gd name="connsiteY81" fmla="*/ 257672 h 1955234"/>
                <a:gd name="connsiteX82" fmla="*/ 1102656 w 1887415"/>
                <a:gd name="connsiteY82" fmla="*/ 263545 h 1955234"/>
                <a:gd name="connsiteX83" fmla="*/ 1113441 w 1887415"/>
                <a:gd name="connsiteY83" fmla="*/ 269419 h 1955234"/>
                <a:gd name="connsiteX84" fmla="*/ 1124333 w 1887415"/>
                <a:gd name="connsiteY84" fmla="*/ 275399 h 1955234"/>
                <a:gd name="connsiteX85" fmla="*/ 1135225 w 1887415"/>
                <a:gd name="connsiteY85" fmla="*/ 281379 h 1955234"/>
                <a:gd name="connsiteX86" fmla="*/ 1146011 w 1887415"/>
                <a:gd name="connsiteY86" fmla="*/ 287465 h 1955234"/>
                <a:gd name="connsiteX87" fmla="*/ 1156582 w 1887415"/>
                <a:gd name="connsiteY87" fmla="*/ 293552 h 1955234"/>
                <a:gd name="connsiteX88" fmla="*/ 1167154 w 1887415"/>
                <a:gd name="connsiteY88" fmla="*/ 299639 h 1955234"/>
                <a:gd name="connsiteX89" fmla="*/ 1177619 w 1887415"/>
                <a:gd name="connsiteY89" fmla="*/ 305726 h 1955234"/>
                <a:gd name="connsiteX90" fmla="*/ 1187977 w 1887415"/>
                <a:gd name="connsiteY90" fmla="*/ 311812 h 1955234"/>
                <a:gd name="connsiteX91" fmla="*/ 1198335 w 1887415"/>
                <a:gd name="connsiteY91" fmla="*/ 318113 h 1955234"/>
                <a:gd name="connsiteX92" fmla="*/ 1208586 w 1887415"/>
                <a:gd name="connsiteY92" fmla="*/ 324306 h 1955234"/>
                <a:gd name="connsiteX93" fmla="*/ 1218517 w 1887415"/>
                <a:gd name="connsiteY93" fmla="*/ 330713 h 1955234"/>
                <a:gd name="connsiteX94" fmla="*/ 1228982 w 1887415"/>
                <a:gd name="connsiteY94" fmla="*/ 337227 h 1955234"/>
                <a:gd name="connsiteX95" fmla="*/ 1239340 w 1887415"/>
                <a:gd name="connsiteY95" fmla="*/ 343741 h 1955234"/>
                <a:gd name="connsiteX96" fmla="*/ 1249592 w 1887415"/>
                <a:gd name="connsiteY96" fmla="*/ 350255 h 1955234"/>
                <a:gd name="connsiteX97" fmla="*/ 1259843 w 1887415"/>
                <a:gd name="connsiteY97" fmla="*/ 356662 h 1955234"/>
                <a:gd name="connsiteX98" fmla="*/ 1269987 w 1887415"/>
                <a:gd name="connsiteY98" fmla="*/ 363283 h 1955234"/>
                <a:gd name="connsiteX99" fmla="*/ 1280132 w 1887415"/>
                <a:gd name="connsiteY99" fmla="*/ 369797 h 1955234"/>
                <a:gd name="connsiteX100" fmla="*/ 1290276 w 1887415"/>
                <a:gd name="connsiteY100" fmla="*/ 376417 h 1955234"/>
                <a:gd name="connsiteX101" fmla="*/ 1300314 w 1887415"/>
                <a:gd name="connsiteY101" fmla="*/ 383252 h 1955234"/>
                <a:gd name="connsiteX102" fmla="*/ 1310886 w 1887415"/>
                <a:gd name="connsiteY102" fmla="*/ 390299 h 1955234"/>
                <a:gd name="connsiteX103" fmla="*/ 1321244 w 1887415"/>
                <a:gd name="connsiteY103" fmla="*/ 397454 h 1955234"/>
                <a:gd name="connsiteX104" fmla="*/ 1331388 w 1887415"/>
                <a:gd name="connsiteY104" fmla="*/ 404395 h 1955234"/>
                <a:gd name="connsiteX105" fmla="*/ 1341106 w 1887415"/>
                <a:gd name="connsiteY105" fmla="*/ 411336 h 1955234"/>
                <a:gd name="connsiteX106" fmla="*/ 1350823 w 1887415"/>
                <a:gd name="connsiteY106" fmla="*/ 418170 h 1955234"/>
                <a:gd name="connsiteX107" fmla="*/ 1360220 w 1887415"/>
                <a:gd name="connsiteY107" fmla="*/ 425004 h 1955234"/>
                <a:gd name="connsiteX108" fmla="*/ 1369617 w 1887415"/>
                <a:gd name="connsiteY108" fmla="*/ 431732 h 1955234"/>
                <a:gd name="connsiteX109" fmla="*/ 1378908 w 1887415"/>
                <a:gd name="connsiteY109" fmla="*/ 438566 h 1955234"/>
                <a:gd name="connsiteX110" fmla="*/ 1388091 w 1887415"/>
                <a:gd name="connsiteY110" fmla="*/ 445294 h 1955234"/>
                <a:gd name="connsiteX111" fmla="*/ 1397274 w 1887415"/>
                <a:gd name="connsiteY111" fmla="*/ 452128 h 1955234"/>
                <a:gd name="connsiteX112" fmla="*/ 1406565 w 1887415"/>
                <a:gd name="connsiteY112" fmla="*/ 459069 h 1955234"/>
                <a:gd name="connsiteX113" fmla="*/ 1415855 w 1887415"/>
                <a:gd name="connsiteY113" fmla="*/ 466010 h 1955234"/>
                <a:gd name="connsiteX114" fmla="*/ 1425359 w 1887415"/>
                <a:gd name="connsiteY114" fmla="*/ 473058 h 1955234"/>
                <a:gd name="connsiteX115" fmla="*/ 1434862 w 1887415"/>
                <a:gd name="connsiteY115" fmla="*/ 480105 h 1955234"/>
                <a:gd name="connsiteX116" fmla="*/ 1444580 w 1887415"/>
                <a:gd name="connsiteY116" fmla="*/ 487474 h 1955234"/>
                <a:gd name="connsiteX117" fmla="*/ 1454618 w 1887415"/>
                <a:gd name="connsiteY117" fmla="*/ 494842 h 1955234"/>
                <a:gd name="connsiteX118" fmla="*/ 1463908 w 1887415"/>
                <a:gd name="connsiteY118" fmla="*/ 501890 h 1955234"/>
                <a:gd name="connsiteX119" fmla="*/ 1473305 w 1887415"/>
                <a:gd name="connsiteY119" fmla="*/ 509258 h 1955234"/>
                <a:gd name="connsiteX120" fmla="*/ 1482702 w 1887415"/>
                <a:gd name="connsiteY120" fmla="*/ 516840 h 1955234"/>
                <a:gd name="connsiteX121" fmla="*/ 1491992 w 1887415"/>
                <a:gd name="connsiteY121" fmla="*/ 524421 h 1955234"/>
                <a:gd name="connsiteX122" fmla="*/ 1501176 w 1887415"/>
                <a:gd name="connsiteY122" fmla="*/ 531896 h 1955234"/>
                <a:gd name="connsiteX123" fmla="*/ 1510359 w 1887415"/>
                <a:gd name="connsiteY123" fmla="*/ 539478 h 1955234"/>
                <a:gd name="connsiteX124" fmla="*/ 1519543 w 1887415"/>
                <a:gd name="connsiteY124" fmla="*/ 546846 h 1955234"/>
                <a:gd name="connsiteX125" fmla="*/ 1528406 w 1887415"/>
                <a:gd name="connsiteY125" fmla="*/ 553787 h 1955234"/>
                <a:gd name="connsiteX126" fmla="*/ 1706309 w 1887415"/>
                <a:gd name="connsiteY126" fmla="*/ 710334 h 1955234"/>
                <a:gd name="connsiteX127" fmla="*/ 1709726 w 1887415"/>
                <a:gd name="connsiteY127" fmla="*/ 713644 h 1955234"/>
                <a:gd name="connsiteX128" fmla="*/ 1713036 w 1887415"/>
                <a:gd name="connsiteY128" fmla="*/ 717061 h 1955234"/>
                <a:gd name="connsiteX129" fmla="*/ 1716133 w 1887415"/>
                <a:gd name="connsiteY129" fmla="*/ 720479 h 1955234"/>
                <a:gd name="connsiteX130" fmla="*/ 1719123 w 1887415"/>
                <a:gd name="connsiteY130" fmla="*/ 723896 h 1955234"/>
                <a:gd name="connsiteX131" fmla="*/ 1722113 w 1887415"/>
                <a:gd name="connsiteY131" fmla="*/ 727313 h 1955234"/>
                <a:gd name="connsiteX132" fmla="*/ 1724889 w 1887415"/>
                <a:gd name="connsiteY132" fmla="*/ 730623 h 1955234"/>
                <a:gd name="connsiteX133" fmla="*/ 1727666 w 1887415"/>
                <a:gd name="connsiteY133" fmla="*/ 733827 h 1955234"/>
                <a:gd name="connsiteX134" fmla="*/ 1730656 w 1887415"/>
                <a:gd name="connsiteY134" fmla="*/ 736710 h 1955234"/>
                <a:gd name="connsiteX135" fmla="*/ 1739198 w 1887415"/>
                <a:gd name="connsiteY135" fmla="*/ 745146 h 1955234"/>
                <a:gd name="connsiteX136" fmla="*/ 1748382 w 1887415"/>
                <a:gd name="connsiteY136" fmla="*/ 754436 h 1955234"/>
                <a:gd name="connsiteX137" fmla="*/ 1757886 w 1887415"/>
                <a:gd name="connsiteY137" fmla="*/ 764260 h 1955234"/>
                <a:gd name="connsiteX138" fmla="*/ 1767389 w 1887415"/>
                <a:gd name="connsiteY138" fmla="*/ 774512 h 1955234"/>
                <a:gd name="connsiteX139" fmla="*/ 1777000 w 1887415"/>
                <a:gd name="connsiteY139" fmla="*/ 784870 h 1955234"/>
                <a:gd name="connsiteX140" fmla="*/ 1785970 w 1887415"/>
                <a:gd name="connsiteY140" fmla="*/ 795121 h 1955234"/>
                <a:gd name="connsiteX141" fmla="*/ 1790348 w 1887415"/>
                <a:gd name="connsiteY141" fmla="*/ 800140 h 1955234"/>
                <a:gd name="connsiteX142" fmla="*/ 1794512 w 1887415"/>
                <a:gd name="connsiteY142" fmla="*/ 805159 h 1955234"/>
                <a:gd name="connsiteX143" fmla="*/ 1798570 w 1887415"/>
                <a:gd name="connsiteY143" fmla="*/ 809964 h 1955234"/>
                <a:gd name="connsiteX144" fmla="*/ 1802201 w 1887415"/>
                <a:gd name="connsiteY144" fmla="*/ 814449 h 1955234"/>
                <a:gd name="connsiteX145" fmla="*/ 1810850 w 1887415"/>
                <a:gd name="connsiteY145" fmla="*/ 825128 h 1955234"/>
                <a:gd name="connsiteX146" fmla="*/ 1818432 w 1887415"/>
                <a:gd name="connsiteY146" fmla="*/ 834632 h 1955234"/>
                <a:gd name="connsiteX147" fmla="*/ 1821956 w 1887415"/>
                <a:gd name="connsiteY147" fmla="*/ 839117 h 1955234"/>
                <a:gd name="connsiteX148" fmla="*/ 1825266 w 1887415"/>
                <a:gd name="connsiteY148" fmla="*/ 843602 h 1955234"/>
                <a:gd name="connsiteX149" fmla="*/ 1828470 w 1887415"/>
                <a:gd name="connsiteY149" fmla="*/ 847980 h 1955234"/>
                <a:gd name="connsiteX150" fmla="*/ 1831674 w 1887415"/>
                <a:gd name="connsiteY150" fmla="*/ 852251 h 1955234"/>
                <a:gd name="connsiteX151" fmla="*/ 1834770 w 1887415"/>
                <a:gd name="connsiteY151" fmla="*/ 856736 h 1955234"/>
                <a:gd name="connsiteX152" fmla="*/ 1837760 w 1887415"/>
                <a:gd name="connsiteY152" fmla="*/ 861328 h 1955234"/>
                <a:gd name="connsiteX153" fmla="*/ 1840857 w 1887415"/>
                <a:gd name="connsiteY153" fmla="*/ 865920 h 1955234"/>
                <a:gd name="connsiteX154" fmla="*/ 1843954 w 1887415"/>
                <a:gd name="connsiteY154" fmla="*/ 870832 h 1955234"/>
                <a:gd name="connsiteX155" fmla="*/ 1847050 w 1887415"/>
                <a:gd name="connsiteY155" fmla="*/ 875958 h 1955234"/>
                <a:gd name="connsiteX156" fmla="*/ 1850361 w 1887415"/>
                <a:gd name="connsiteY156" fmla="*/ 881404 h 1955234"/>
                <a:gd name="connsiteX157" fmla="*/ 1853778 w 1887415"/>
                <a:gd name="connsiteY157" fmla="*/ 887384 h 1955234"/>
                <a:gd name="connsiteX158" fmla="*/ 1857409 w 1887415"/>
                <a:gd name="connsiteY158" fmla="*/ 893684 h 1955234"/>
                <a:gd name="connsiteX159" fmla="*/ 1859651 w 1887415"/>
                <a:gd name="connsiteY159" fmla="*/ 897848 h 1955234"/>
                <a:gd name="connsiteX160" fmla="*/ 1862000 w 1887415"/>
                <a:gd name="connsiteY160" fmla="*/ 902867 h 1955234"/>
                <a:gd name="connsiteX161" fmla="*/ 1864670 w 1887415"/>
                <a:gd name="connsiteY161" fmla="*/ 908313 h 1955234"/>
                <a:gd name="connsiteX162" fmla="*/ 1867340 w 1887415"/>
                <a:gd name="connsiteY162" fmla="*/ 914400 h 1955234"/>
                <a:gd name="connsiteX163" fmla="*/ 1870116 w 1887415"/>
                <a:gd name="connsiteY163" fmla="*/ 920914 h 1955234"/>
                <a:gd name="connsiteX164" fmla="*/ 1872892 w 1887415"/>
                <a:gd name="connsiteY164" fmla="*/ 927855 h 1955234"/>
                <a:gd name="connsiteX165" fmla="*/ 1875455 w 1887415"/>
                <a:gd name="connsiteY165" fmla="*/ 935116 h 1955234"/>
                <a:gd name="connsiteX166" fmla="*/ 1878018 w 1887415"/>
                <a:gd name="connsiteY166" fmla="*/ 942378 h 1955234"/>
                <a:gd name="connsiteX167" fmla="*/ 1880367 w 1887415"/>
                <a:gd name="connsiteY167" fmla="*/ 949853 h 1955234"/>
                <a:gd name="connsiteX168" fmla="*/ 1882503 w 1887415"/>
                <a:gd name="connsiteY168" fmla="*/ 957328 h 1955234"/>
                <a:gd name="connsiteX169" fmla="*/ 1883357 w 1887415"/>
                <a:gd name="connsiteY169" fmla="*/ 960958 h 1955234"/>
                <a:gd name="connsiteX170" fmla="*/ 1884212 w 1887415"/>
                <a:gd name="connsiteY170" fmla="*/ 964696 h 1955234"/>
                <a:gd name="connsiteX171" fmla="*/ 1885066 w 1887415"/>
                <a:gd name="connsiteY171" fmla="*/ 968327 h 1955234"/>
                <a:gd name="connsiteX172" fmla="*/ 1885706 w 1887415"/>
                <a:gd name="connsiteY172" fmla="*/ 971851 h 1955234"/>
                <a:gd name="connsiteX173" fmla="*/ 1886347 w 1887415"/>
                <a:gd name="connsiteY173" fmla="*/ 975268 h 1955234"/>
                <a:gd name="connsiteX174" fmla="*/ 1886774 w 1887415"/>
                <a:gd name="connsiteY174" fmla="*/ 978685 h 1955234"/>
                <a:gd name="connsiteX175" fmla="*/ 1887095 w 1887415"/>
                <a:gd name="connsiteY175" fmla="*/ 981995 h 1955234"/>
                <a:gd name="connsiteX176" fmla="*/ 1887308 w 1887415"/>
                <a:gd name="connsiteY176" fmla="*/ 985199 h 1955234"/>
                <a:gd name="connsiteX177" fmla="*/ 1887415 w 1887415"/>
                <a:gd name="connsiteY177" fmla="*/ 988295 h 1955234"/>
                <a:gd name="connsiteX178" fmla="*/ 1887415 w 1887415"/>
                <a:gd name="connsiteY178" fmla="*/ 991285 h 1955234"/>
                <a:gd name="connsiteX179" fmla="*/ 1887201 w 1887415"/>
                <a:gd name="connsiteY179" fmla="*/ 994062 h 1955234"/>
                <a:gd name="connsiteX180" fmla="*/ 1886774 w 1887415"/>
                <a:gd name="connsiteY180" fmla="*/ 996731 h 1955234"/>
                <a:gd name="connsiteX181" fmla="*/ 1885706 w 1887415"/>
                <a:gd name="connsiteY181" fmla="*/ 1002818 h 1955234"/>
                <a:gd name="connsiteX182" fmla="*/ 1884532 w 1887415"/>
                <a:gd name="connsiteY182" fmla="*/ 1008691 h 1955234"/>
                <a:gd name="connsiteX183" fmla="*/ 1883250 w 1887415"/>
                <a:gd name="connsiteY183" fmla="*/ 1014565 h 1955234"/>
                <a:gd name="connsiteX184" fmla="*/ 1881755 w 1887415"/>
                <a:gd name="connsiteY184" fmla="*/ 1020117 h 1955234"/>
                <a:gd name="connsiteX185" fmla="*/ 1880367 w 1887415"/>
                <a:gd name="connsiteY185" fmla="*/ 1025777 h 1955234"/>
                <a:gd name="connsiteX186" fmla="*/ 1878766 w 1887415"/>
                <a:gd name="connsiteY186" fmla="*/ 1031223 h 1955234"/>
                <a:gd name="connsiteX187" fmla="*/ 1877057 w 1887415"/>
                <a:gd name="connsiteY187" fmla="*/ 1036669 h 1955234"/>
                <a:gd name="connsiteX188" fmla="*/ 1875242 w 1887415"/>
                <a:gd name="connsiteY188" fmla="*/ 1041901 h 1955234"/>
                <a:gd name="connsiteX189" fmla="*/ 1873320 w 1887415"/>
                <a:gd name="connsiteY189" fmla="*/ 1047027 h 1955234"/>
                <a:gd name="connsiteX190" fmla="*/ 1871290 w 1887415"/>
                <a:gd name="connsiteY190" fmla="*/ 1052153 h 1955234"/>
                <a:gd name="connsiteX191" fmla="*/ 1869262 w 1887415"/>
                <a:gd name="connsiteY191" fmla="*/ 1057172 h 1955234"/>
                <a:gd name="connsiteX192" fmla="*/ 1867126 w 1887415"/>
                <a:gd name="connsiteY192" fmla="*/ 1062084 h 1955234"/>
                <a:gd name="connsiteX193" fmla="*/ 1864777 w 1887415"/>
                <a:gd name="connsiteY193" fmla="*/ 1066996 h 1955234"/>
                <a:gd name="connsiteX194" fmla="*/ 1862534 w 1887415"/>
                <a:gd name="connsiteY194" fmla="*/ 1071801 h 1955234"/>
                <a:gd name="connsiteX195" fmla="*/ 1860078 w 1887415"/>
                <a:gd name="connsiteY195" fmla="*/ 1076500 h 1955234"/>
                <a:gd name="connsiteX196" fmla="*/ 1857622 w 1887415"/>
                <a:gd name="connsiteY196" fmla="*/ 1081198 h 1955234"/>
                <a:gd name="connsiteX197" fmla="*/ 1855059 w 1887415"/>
                <a:gd name="connsiteY197" fmla="*/ 1085897 h 1955234"/>
                <a:gd name="connsiteX198" fmla="*/ 1852390 w 1887415"/>
                <a:gd name="connsiteY198" fmla="*/ 1090382 h 1955234"/>
                <a:gd name="connsiteX199" fmla="*/ 1849613 w 1887415"/>
                <a:gd name="connsiteY199" fmla="*/ 1094974 h 1955234"/>
                <a:gd name="connsiteX200" fmla="*/ 1846837 w 1887415"/>
                <a:gd name="connsiteY200" fmla="*/ 1099459 h 1955234"/>
                <a:gd name="connsiteX201" fmla="*/ 1844060 w 1887415"/>
                <a:gd name="connsiteY201" fmla="*/ 1103837 h 1955234"/>
                <a:gd name="connsiteX202" fmla="*/ 1841070 w 1887415"/>
                <a:gd name="connsiteY202" fmla="*/ 1108322 h 1955234"/>
                <a:gd name="connsiteX203" fmla="*/ 1838187 w 1887415"/>
                <a:gd name="connsiteY203" fmla="*/ 1112807 h 1955234"/>
                <a:gd name="connsiteX204" fmla="*/ 1835091 w 1887415"/>
                <a:gd name="connsiteY204" fmla="*/ 1117185 h 1955234"/>
                <a:gd name="connsiteX205" fmla="*/ 1829004 w 1887415"/>
                <a:gd name="connsiteY205" fmla="*/ 1125835 h 1955234"/>
                <a:gd name="connsiteX206" fmla="*/ 1822490 w 1887415"/>
                <a:gd name="connsiteY206" fmla="*/ 1134698 h 1955234"/>
                <a:gd name="connsiteX207" fmla="*/ 1815976 w 1887415"/>
                <a:gd name="connsiteY207" fmla="*/ 1143347 h 1955234"/>
                <a:gd name="connsiteX208" fmla="*/ 1809249 w 1887415"/>
                <a:gd name="connsiteY208" fmla="*/ 1152104 h 1955234"/>
                <a:gd name="connsiteX209" fmla="*/ 1805511 w 1887415"/>
                <a:gd name="connsiteY209" fmla="*/ 1156802 h 1955234"/>
                <a:gd name="connsiteX210" fmla="*/ 1801881 w 1887415"/>
                <a:gd name="connsiteY210" fmla="*/ 1161287 h 1955234"/>
                <a:gd name="connsiteX211" fmla="*/ 1799958 w 1887415"/>
                <a:gd name="connsiteY211" fmla="*/ 1163530 h 1955234"/>
                <a:gd name="connsiteX212" fmla="*/ 1797930 w 1887415"/>
                <a:gd name="connsiteY212" fmla="*/ 1165559 h 1955234"/>
                <a:gd name="connsiteX213" fmla="*/ 1795901 w 1887415"/>
                <a:gd name="connsiteY213" fmla="*/ 1167694 h 1955234"/>
                <a:gd name="connsiteX214" fmla="*/ 1793658 w 1887415"/>
                <a:gd name="connsiteY214" fmla="*/ 1169617 h 1955234"/>
                <a:gd name="connsiteX215" fmla="*/ 1792484 w 1887415"/>
                <a:gd name="connsiteY215" fmla="*/ 1171325 h 1955234"/>
                <a:gd name="connsiteX216" fmla="*/ 1789814 w 1887415"/>
                <a:gd name="connsiteY216" fmla="*/ 1174315 h 1955234"/>
                <a:gd name="connsiteX217" fmla="*/ 1786077 w 1887415"/>
                <a:gd name="connsiteY217" fmla="*/ 1178480 h 1955234"/>
                <a:gd name="connsiteX218" fmla="*/ 1781271 w 1887415"/>
                <a:gd name="connsiteY218" fmla="*/ 1183605 h 1955234"/>
                <a:gd name="connsiteX219" fmla="*/ 1775718 w 1887415"/>
                <a:gd name="connsiteY219" fmla="*/ 1189585 h 1955234"/>
                <a:gd name="connsiteX220" fmla="*/ 1769525 w 1887415"/>
                <a:gd name="connsiteY220" fmla="*/ 1196206 h 1955234"/>
                <a:gd name="connsiteX221" fmla="*/ 1762798 w 1887415"/>
                <a:gd name="connsiteY221" fmla="*/ 1203254 h 1955234"/>
                <a:gd name="connsiteX222" fmla="*/ 1755857 w 1887415"/>
                <a:gd name="connsiteY222" fmla="*/ 1210408 h 1955234"/>
                <a:gd name="connsiteX223" fmla="*/ 1748809 w 1887415"/>
                <a:gd name="connsiteY223" fmla="*/ 1217670 h 1955234"/>
                <a:gd name="connsiteX224" fmla="*/ 1741761 w 1887415"/>
                <a:gd name="connsiteY224" fmla="*/ 1224824 h 1955234"/>
                <a:gd name="connsiteX225" fmla="*/ 1735034 w 1887415"/>
                <a:gd name="connsiteY225" fmla="*/ 1231765 h 1955234"/>
                <a:gd name="connsiteX226" fmla="*/ 1728840 w 1887415"/>
                <a:gd name="connsiteY226" fmla="*/ 1238173 h 1955234"/>
                <a:gd name="connsiteX227" fmla="*/ 1723074 w 1887415"/>
                <a:gd name="connsiteY227" fmla="*/ 1243939 h 1955234"/>
                <a:gd name="connsiteX228" fmla="*/ 1718055 w 1887415"/>
                <a:gd name="connsiteY228" fmla="*/ 1248958 h 1955234"/>
                <a:gd name="connsiteX229" fmla="*/ 1714104 w 1887415"/>
                <a:gd name="connsiteY229" fmla="*/ 1252909 h 1955234"/>
                <a:gd name="connsiteX230" fmla="*/ 1711221 w 1887415"/>
                <a:gd name="connsiteY230" fmla="*/ 1255579 h 1955234"/>
                <a:gd name="connsiteX231" fmla="*/ 1707697 w 1887415"/>
                <a:gd name="connsiteY231" fmla="*/ 1258996 h 1955234"/>
                <a:gd name="connsiteX232" fmla="*/ 1704173 w 1887415"/>
                <a:gd name="connsiteY232" fmla="*/ 1262520 h 1955234"/>
                <a:gd name="connsiteX233" fmla="*/ 1700756 w 1887415"/>
                <a:gd name="connsiteY233" fmla="*/ 1265723 h 1955234"/>
                <a:gd name="connsiteX234" fmla="*/ 1697339 w 1887415"/>
                <a:gd name="connsiteY234" fmla="*/ 1269033 h 1955234"/>
                <a:gd name="connsiteX235" fmla="*/ 1693922 w 1887415"/>
                <a:gd name="connsiteY235" fmla="*/ 1272344 h 1955234"/>
                <a:gd name="connsiteX236" fmla="*/ 1690398 w 1887415"/>
                <a:gd name="connsiteY236" fmla="*/ 1275761 h 1955234"/>
                <a:gd name="connsiteX237" fmla="*/ 1686981 w 1887415"/>
                <a:gd name="connsiteY237" fmla="*/ 1279178 h 1955234"/>
                <a:gd name="connsiteX238" fmla="*/ 1683457 w 1887415"/>
                <a:gd name="connsiteY238" fmla="*/ 1282809 h 1955234"/>
                <a:gd name="connsiteX239" fmla="*/ 1661032 w 1887415"/>
                <a:gd name="connsiteY239" fmla="*/ 1302777 h 1955234"/>
                <a:gd name="connsiteX240" fmla="*/ 1658790 w 1887415"/>
                <a:gd name="connsiteY240" fmla="*/ 1304913 h 1955234"/>
                <a:gd name="connsiteX241" fmla="*/ 1657294 w 1887415"/>
                <a:gd name="connsiteY241" fmla="*/ 1306301 h 1955234"/>
                <a:gd name="connsiteX242" fmla="*/ 1656013 w 1887415"/>
                <a:gd name="connsiteY242" fmla="*/ 1307583 h 1955234"/>
                <a:gd name="connsiteX243" fmla="*/ 1653771 w 1887415"/>
                <a:gd name="connsiteY243" fmla="*/ 1309291 h 1955234"/>
                <a:gd name="connsiteX244" fmla="*/ 1649926 w 1887415"/>
                <a:gd name="connsiteY244" fmla="*/ 1312495 h 1955234"/>
                <a:gd name="connsiteX245" fmla="*/ 1645014 w 1887415"/>
                <a:gd name="connsiteY245" fmla="*/ 1316446 h 1955234"/>
                <a:gd name="connsiteX246" fmla="*/ 1639568 w 1887415"/>
                <a:gd name="connsiteY246" fmla="*/ 1321145 h 1955234"/>
                <a:gd name="connsiteX247" fmla="*/ 1633588 w 1887415"/>
                <a:gd name="connsiteY247" fmla="*/ 1326377 h 1955234"/>
                <a:gd name="connsiteX248" fmla="*/ 1627181 w 1887415"/>
                <a:gd name="connsiteY248" fmla="*/ 1332143 h 1955234"/>
                <a:gd name="connsiteX249" fmla="*/ 1620454 w 1887415"/>
                <a:gd name="connsiteY249" fmla="*/ 1338017 h 1955234"/>
                <a:gd name="connsiteX250" fmla="*/ 1613513 w 1887415"/>
                <a:gd name="connsiteY250" fmla="*/ 1344103 h 1955234"/>
                <a:gd name="connsiteX251" fmla="*/ 1606465 w 1887415"/>
                <a:gd name="connsiteY251" fmla="*/ 1350297 h 1955234"/>
                <a:gd name="connsiteX252" fmla="*/ 1599524 w 1887415"/>
                <a:gd name="connsiteY252" fmla="*/ 1356277 h 1955234"/>
                <a:gd name="connsiteX253" fmla="*/ 1592904 w 1887415"/>
                <a:gd name="connsiteY253" fmla="*/ 1362150 h 1955234"/>
                <a:gd name="connsiteX254" fmla="*/ 1586496 w 1887415"/>
                <a:gd name="connsiteY254" fmla="*/ 1367596 h 1955234"/>
                <a:gd name="connsiteX255" fmla="*/ 1580623 w 1887415"/>
                <a:gd name="connsiteY255" fmla="*/ 1372615 h 1955234"/>
                <a:gd name="connsiteX256" fmla="*/ 1575177 w 1887415"/>
                <a:gd name="connsiteY256" fmla="*/ 1376993 h 1955234"/>
                <a:gd name="connsiteX257" fmla="*/ 1570586 w 1887415"/>
                <a:gd name="connsiteY257" fmla="*/ 1380517 h 1955234"/>
                <a:gd name="connsiteX258" fmla="*/ 1568664 w 1887415"/>
                <a:gd name="connsiteY258" fmla="*/ 1382012 h 1955234"/>
                <a:gd name="connsiteX259" fmla="*/ 1566848 w 1887415"/>
                <a:gd name="connsiteY259" fmla="*/ 1383293 h 1955234"/>
                <a:gd name="connsiteX260" fmla="*/ 1565246 w 1887415"/>
                <a:gd name="connsiteY260" fmla="*/ 1384254 h 1955234"/>
                <a:gd name="connsiteX261" fmla="*/ 1563858 w 1887415"/>
                <a:gd name="connsiteY261" fmla="*/ 1385002 h 1955234"/>
                <a:gd name="connsiteX262" fmla="*/ 1562684 w 1887415"/>
                <a:gd name="connsiteY262" fmla="*/ 1386283 h 1955234"/>
                <a:gd name="connsiteX263" fmla="*/ 1560655 w 1887415"/>
                <a:gd name="connsiteY263" fmla="*/ 1388206 h 1955234"/>
                <a:gd name="connsiteX264" fmla="*/ 1557985 w 1887415"/>
                <a:gd name="connsiteY264" fmla="*/ 1390555 h 1955234"/>
                <a:gd name="connsiteX265" fmla="*/ 1554675 w 1887415"/>
                <a:gd name="connsiteY265" fmla="*/ 1393331 h 1955234"/>
                <a:gd name="connsiteX266" fmla="*/ 1546346 w 1887415"/>
                <a:gd name="connsiteY266" fmla="*/ 1400165 h 1955234"/>
                <a:gd name="connsiteX267" fmla="*/ 1536094 w 1887415"/>
                <a:gd name="connsiteY267" fmla="*/ 1408495 h 1955234"/>
                <a:gd name="connsiteX268" fmla="*/ 1524241 w 1887415"/>
                <a:gd name="connsiteY268" fmla="*/ 1417892 h 1955234"/>
                <a:gd name="connsiteX269" fmla="*/ 1511320 w 1887415"/>
                <a:gd name="connsiteY269" fmla="*/ 1428143 h 1955234"/>
                <a:gd name="connsiteX270" fmla="*/ 1497545 w 1887415"/>
                <a:gd name="connsiteY270" fmla="*/ 1438928 h 1955234"/>
                <a:gd name="connsiteX271" fmla="*/ 1483343 w 1887415"/>
                <a:gd name="connsiteY271" fmla="*/ 1449927 h 1955234"/>
                <a:gd name="connsiteX272" fmla="*/ 1469140 w 1887415"/>
                <a:gd name="connsiteY272" fmla="*/ 1460819 h 1955234"/>
                <a:gd name="connsiteX273" fmla="*/ 1455258 w 1887415"/>
                <a:gd name="connsiteY273" fmla="*/ 1471391 h 1955234"/>
                <a:gd name="connsiteX274" fmla="*/ 1442124 w 1887415"/>
                <a:gd name="connsiteY274" fmla="*/ 1481429 h 1955234"/>
                <a:gd name="connsiteX275" fmla="*/ 1430057 w 1887415"/>
                <a:gd name="connsiteY275" fmla="*/ 1490506 h 1955234"/>
                <a:gd name="connsiteX276" fmla="*/ 1419592 w 1887415"/>
                <a:gd name="connsiteY276" fmla="*/ 1498194 h 1955234"/>
                <a:gd name="connsiteX277" fmla="*/ 1410836 w 1887415"/>
                <a:gd name="connsiteY277" fmla="*/ 1504388 h 1955234"/>
                <a:gd name="connsiteX278" fmla="*/ 1407312 w 1887415"/>
                <a:gd name="connsiteY278" fmla="*/ 1506950 h 1955234"/>
                <a:gd name="connsiteX279" fmla="*/ 1404429 w 1887415"/>
                <a:gd name="connsiteY279" fmla="*/ 1508979 h 1955234"/>
                <a:gd name="connsiteX280" fmla="*/ 1402186 w 1887415"/>
                <a:gd name="connsiteY280" fmla="*/ 1510261 h 1955234"/>
                <a:gd name="connsiteX281" fmla="*/ 1400585 w 1887415"/>
                <a:gd name="connsiteY281" fmla="*/ 1511222 h 1955234"/>
                <a:gd name="connsiteX282" fmla="*/ 1397061 w 1887415"/>
                <a:gd name="connsiteY282" fmla="*/ 1514105 h 1955234"/>
                <a:gd name="connsiteX283" fmla="*/ 1391508 w 1887415"/>
                <a:gd name="connsiteY283" fmla="*/ 1518270 h 1955234"/>
                <a:gd name="connsiteX284" fmla="*/ 1384247 w 1887415"/>
                <a:gd name="connsiteY284" fmla="*/ 1523502 h 1955234"/>
                <a:gd name="connsiteX285" fmla="*/ 1375704 w 1887415"/>
                <a:gd name="connsiteY285" fmla="*/ 1529589 h 1955234"/>
                <a:gd name="connsiteX286" fmla="*/ 1365880 w 1887415"/>
                <a:gd name="connsiteY286" fmla="*/ 1536423 h 1955234"/>
                <a:gd name="connsiteX287" fmla="*/ 1355522 w 1887415"/>
                <a:gd name="connsiteY287" fmla="*/ 1543791 h 1955234"/>
                <a:gd name="connsiteX288" fmla="*/ 1344416 w 1887415"/>
                <a:gd name="connsiteY288" fmla="*/ 1551373 h 1955234"/>
                <a:gd name="connsiteX289" fmla="*/ 1333204 w 1887415"/>
                <a:gd name="connsiteY289" fmla="*/ 1559062 h 1955234"/>
                <a:gd name="connsiteX290" fmla="*/ 1321885 w 1887415"/>
                <a:gd name="connsiteY290" fmla="*/ 1566750 h 1955234"/>
                <a:gd name="connsiteX291" fmla="*/ 1310886 w 1887415"/>
                <a:gd name="connsiteY291" fmla="*/ 1574118 h 1955234"/>
                <a:gd name="connsiteX292" fmla="*/ 1300528 w 1887415"/>
                <a:gd name="connsiteY292" fmla="*/ 1581059 h 1955234"/>
                <a:gd name="connsiteX293" fmla="*/ 1291024 w 1887415"/>
                <a:gd name="connsiteY293" fmla="*/ 1587253 h 1955234"/>
                <a:gd name="connsiteX294" fmla="*/ 1282695 w 1887415"/>
                <a:gd name="connsiteY294" fmla="*/ 1592485 h 1955234"/>
                <a:gd name="connsiteX295" fmla="*/ 1275754 w 1887415"/>
                <a:gd name="connsiteY295" fmla="*/ 1596864 h 1955234"/>
                <a:gd name="connsiteX296" fmla="*/ 1272764 w 1887415"/>
                <a:gd name="connsiteY296" fmla="*/ 1598572 h 1955234"/>
                <a:gd name="connsiteX297" fmla="*/ 1270521 w 1887415"/>
                <a:gd name="connsiteY297" fmla="*/ 1599854 h 1955234"/>
                <a:gd name="connsiteX298" fmla="*/ 1268492 w 1887415"/>
                <a:gd name="connsiteY298" fmla="*/ 1600815 h 1955234"/>
                <a:gd name="connsiteX299" fmla="*/ 1267211 w 1887415"/>
                <a:gd name="connsiteY299" fmla="*/ 1601455 h 1955234"/>
                <a:gd name="connsiteX300" fmla="*/ 1266143 w 1887415"/>
                <a:gd name="connsiteY300" fmla="*/ 1602523 h 1955234"/>
                <a:gd name="connsiteX301" fmla="*/ 1264114 w 1887415"/>
                <a:gd name="connsiteY301" fmla="*/ 1604018 h 1955234"/>
                <a:gd name="connsiteX302" fmla="*/ 1261445 w 1887415"/>
                <a:gd name="connsiteY302" fmla="*/ 1605834 h 1955234"/>
                <a:gd name="connsiteX303" fmla="*/ 1258028 w 1887415"/>
                <a:gd name="connsiteY303" fmla="*/ 1608183 h 1955234"/>
                <a:gd name="connsiteX304" fmla="*/ 1249378 w 1887415"/>
                <a:gd name="connsiteY304" fmla="*/ 1613629 h 1955234"/>
                <a:gd name="connsiteX305" fmla="*/ 1238379 w 1887415"/>
                <a:gd name="connsiteY305" fmla="*/ 1620570 h 1955234"/>
                <a:gd name="connsiteX306" fmla="*/ 1225565 w 1887415"/>
                <a:gd name="connsiteY306" fmla="*/ 1628365 h 1955234"/>
                <a:gd name="connsiteX307" fmla="*/ 1211363 w 1887415"/>
                <a:gd name="connsiteY307" fmla="*/ 1636801 h 1955234"/>
                <a:gd name="connsiteX308" fmla="*/ 1196199 w 1887415"/>
                <a:gd name="connsiteY308" fmla="*/ 1645664 h 1955234"/>
                <a:gd name="connsiteX309" fmla="*/ 1180288 w 1887415"/>
                <a:gd name="connsiteY309" fmla="*/ 1654955 h 1955234"/>
                <a:gd name="connsiteX310" fmla="*/ 1164271 w 1887415"/>
                <a:gd name="connsiteY310" fmla="*/ 1664138 h 1955234"/>
                <a:gd name="connsiteX311" fmla="*/ 1148574 w 1887415"/>
                <a:gd name="connsiteY311" fmla="*/ 1673215 h 1955234"/>
                <a:gd name="connsiteX312" fmla="*/ 1133410 w 1887415"/>
                <a:gd name="connsiteY312" fmla="*/ 1681651 h 1955234"/>
                <a:gd name="connsiteX313" fmla="*/ 1119314 w 1887415"/>
                <a:gd name="connsiteY313" fmla="*/ 1689446 h 1955234"/>
                <a:gd name="connsiteX314" fmla="*/ 1106607 w 1887415"/>
                <a:gd name="connsiteY314" fmla="*/ 1696387 h 1955234"/>
                <a:gd name="connsiteX315" fmla="*/ 1095929 w 1887415"/>
                <a:gd name="connsiteY315" fmla="*/ 1702047 h 1955234"/>
                <a:gd name="connsiteX316" fmla="*/ 1091337 w 1887415"/>
                <a:gd name="connsiteY316" fmla="*/ 1704503 h 1955234"/>
                <a:gd name="connsiteX317" fmla="*/ 1087493 w 1887415"/>
                <a:gd name="connsiteY317" fmla="*/ 1706318 h 1955234"/>
                <a:gd name="connsiteX318" fmla="*/ 1084182 w 1887415"/>
                <a:gd name="connsiteY318" fmla="*/ 1707920 h 1955234"/>
                <a:gd name="connsiteX319" fmla="*/ 1081620 w 1887415"/>
                <a:gd name="connsiteY319" fmla="*/ 1708988 h 1955234"/>
                <a:gd name="connsiteX320" fmla="*/ 1077775 w 1887415"/>
                <a:gd name="connsiteY320" fmla="*/ 1711337 h 1955234"/>
                <a:gd name="connsiteX321" fmla="*/ 1073931 w 1887415"/>
                <a:gd name="connsiteY321" fmla="*/ 1713686 h 1955234"/>
                <a:gd name="connsiteX322" fmla="*/ 1069766 w 1887415"/>
                <a:gd name="connsiteY322" fmla="*/ 1715929 h 1955234"/>
                <a:gd name="connsiteX323" fmla="*/ 1065495 w 1887415"/>
                <a:gd name="connsiteY323" fmla="*/ 1718278 h 1955234"/>
                <a:gd name="connsiteX324" fmla="*/ 1056525 w 1887415"/>
                <a:gd name="connsiteY324" fmla="*/ 1722656 h 1955234"/>
                <a:gd name="connsiteX325" fmla="*/ 1047235 w 1887415"/>
                <a:gd name="connsiteY325" fmla="*/ 1727035 h 1955234"/>
                <a:gd name="connsiteX326" fmla="*/ 1037945 w 1887415"/>
                <a:gd name="connsiteY326" fmla="*/ 1731413 h 1955234"/>
                <a:gd name="connsiteX327" fmla="*/ 1028654 w 1887415"/>
                <a:gd name="connsiteY327" fmla="*/ 1735684 h 1955234"/>
                <a:gd name="connsiteX328" fmla="*/ 1019791 w 1887415"/>
                <a:gd name="connsiteY328" fmla="*/ 1739742 h 1955234"/>
                <a:gd name="connsiteX329" fmla="*/ 1011355 w 1887415"/>
                <a:gd name="connsiteY329" fmla="*/ 1743907 h 1955234"/>
                <a:gd name="connsiteX330" fmla="*/ 1006977 w 1887415"/>
                <a:gd name="connsiteY330" fmla="*/ 1746149 h 1955234"/>
                <a:gd name="connsiteX331" fmla="*/ 1002492 w 1887415"/>
                <a:gd name="connsiteY331" fmla="*/ 1748178 h 1955234"/>
                <a:gd name="connsiteX332" fmla="*/ 998007 w 1887415"/>
                <a:gd name="connsiteY332" fmla="*/ 1750314 h 1955234"/>
                <a:gd name="connsiteX333" fmla="*/ 993522 w 1887415"/>
                <a:gd name="connsiteY333" fmla="*/ 1752236 h 1955234"/>
                <a:gd name="connsiteX334" fmla="*/ 989144 w 1887415"/>
                <a:gd name="connsiteY334" fmla="*/ 1754372 h 1955234"/>
                <a:gd name="connsiteX335" fmla="*/ 984553 w 1887415"/>
                <a:gd name="connsiteY335" fmla="*/ 1756294 h 1955234"/>
                <a:gd name="connsiteX336" fmla="*/ 980068 w 1887415"/>
                <a:gd name="connsiteY336" fmla="*/ 1758216 h 1955234"/>
                <a:gd name="connsiteX337" fmla="*/ 975689 w 1887415"/>
                <a:gd name="connsiteY337" fmla="*/ 1760351 h 1955234"/>
                <a:gd name="connsiteX338" fmla="*/ 971738 w 1887415"/>
                <a:gd name="connsiteY338" fmla="*/ 1762167 h 1955234"/>
                <a:gd name="connsiteX339" fmla="*/ 967360 w 1887415"/>
                <a:gd name="connsiteY339" fmla="*/ 1764303 h 1955234"/>
                <a:gd name="connsiteX340" fmla="*/ 962448 w 1887415"/>
                <a:gd name="connsiteY340" fmla="*/ 1766545 h 1955234"/>
                <a:gd name="connsiteX341" fmla="*/ 957322 w 1887415"/>
                <a:gd name="connsiteY341" fmla="*/ 1768894 h 1955234"/>
                <a:gd name="connsiteX342" fmla="*/ 952304 w 1887415"/>
                <a:gd name="connsiteY342" fmla="*/ 1771244 h 1955234"/>
                <a:gd name="connsiteX343" fmla="*/ 947392 w 1887415"/>
                <a:gd name="connsiteY343" fmla="*/ 1773166 h 1955234"/>
                <a:gd name="connsiteX344" fmla="*/ 942800 w 1887415"/>
                <a:gd name="connsiteY344" fmla="*/ 1774874 h 1955234"/>
                <a:gd name="connsiteX345" fmla="*/ 938849 w 1887415"/>
                <a:gd name="connsiteY345" fmla="*/ 1776156 h 1955234"/>
                <a:gd name="connsiteX346" fmla="*/ 933723 w 1887415"/>
                <a:gd name="connsiteY346" fmla="*/ 1778825 h 1955234"/>
                <a:gd name="connsiteX347" fmla="*/ 927957 w 1887415"/>
                <a:gd name="connsiteY347" fmla="*/ 1781388 h 1955234"/>
                <a:gd name="connsiteX348" fmla="*/ 921870 w 1887415"/>
                <a:gd name="connsiteY348" fmla="*/ 1784058 h 1955234"/>
                <a:gd name="connsiteX349" fmla="*/ 915570 w 1887415"/>
                <a:gd name="connsiteY349" fmla="*/ 1786621 h 1955234"/>
                <a:gd name="connsiteX350" fmla="*/ 909056 w 1887415"/>
                <a:gd name="connsiteY350" fmla="*/ 1789183 h 1955234"/>
                <a:gd name="connsiteX351" fmla="*/ 902756 w 1887415"/>
                <a:gd name="connsiteY351" fmla="*/ 1791640 h 1955234"/>
                <a:gd name="connsiteX352" fmla="*/ 896562 w 1887415"/>
                <a:gd name="connsiteY352" fmla="*/ 1793882 h 1955234"/>
                <a:gd name="connsiteX353" fmla="*/ 891009 w 1887415"/>
                <a:gd name="connsiteY353" fmla="*/ 1796231 h 1955234"/>
                <a:gd name="connsiteX354" fmla="*/ 885777 w 1887415"/>
                <a:gd name="connsiteY354" fmla="*/ 1798367 h 1955234"/>
                <a:gd name="connsiteX355" fmla="*/ 878622 w 1887415"/>
                <a:gd name="connsiteY355" fmla="*/ 1801143 h 1955234"/>
                <a:gd name="connsiteX356" fmla="*/ 870080 w 1887415"/>
                <a:gd name="connsiteY356" fmla="*/ 1804561 h 1955234"/>
                <a:gd name="connsiteX357" fmla="*/ 860362 w 1887415"/>
                <a:gd name="connsiteY357" fmla="*/ 1808618 h 1955234"/>
                <a:gd name="connsiteX358" fmla="*/ 849470 w 1887415"/>
                <a:gd name="connsiteY358" fmla="*/ 1812890 h 1955234"/>
                <a:gd name="connsiteX359" fmla="*/ 837831 w 1887415"/>
                <a:gd name="connsiteY359" fmla="*/ 1817588 h 1955234"/>
                <a:gd name="connsiteX360" fmla="*/ 825871 w 1887415"/>
                <a:gd name="connsiteY360" fmla="*/ 1822394 h 1955234"/>
                <a:gd name="connsiteX361" fmla="*/ 813804 w 1887415"/>
                <a:gd name="connsiteY361" fmla="*/ 1827306 h 1955234"/>
                <a:gd name="connsiteX362" fmla="*/ 801631 w 1887415"/>
                <a:gd name="connsiteY362" fmla="*/ 1832004 h 1955234"/>
                <a:gd name="connsiteX363" fmla="*/ 789884 w 1887415"/>
                <a:gd name="connsiteY363" fmla="*/ 1836703 h 1955234"/>
                <a:gd name="connsiteX364" fmla="*/ 778886 w 1887415"/>
                <a:gd name="connsiteY364" fmla="*/ 1840974 h 1955234"/>
                <a:gd name="connsiteX365" fmla="*/ 768848 w 1887415"/>
                <a:gd name="connsiteY365" fmla="*/ 1844925 h 1955234"/>
                <a:gd name="connsiteX366" fmla="*/ 759878 w 1887415"/>
                <a:gd name="connsiteY366" fmla="*/ 1848236 h 1955234"/>
                <a:gd name="connsiteX367" fmla="*/ 752403 w 1887415"/>
                <a:gd name="connsiteY367" fmla="*/ 1850905 h 1955234"/>
                <a:gd name="connsiteX368" fmla="*/ 746850 w 1887415"/>
                <a:gd name="connsiteY368" fmla="*/ 1852827 h 1955234"/>
                <a:gd name="connsiteX369" fmla="*/ 743113 w 1887415"/>
                <a:gd name="connsiteY369" fmla="*/ 1853895 h 1955234"/>
                <a:gd name="connsiteX370" fmla="*/ 741404 w 1887415"/>
                <a:gd name="connsiteY370" fmla="*/ 1854749 h 1955234"/>
                <a:gd name="connsiteX371" fmla="*/ 738628 w 1887415"/>
                <a:gd name="connsiteY371" fmla="*/ 1856138 h 1955234"/>
                <a:gd name="connsiteX372" fmla="*/ 734784 w 1887415"/>
                <a:gd name="connsiteY372" fmla="*/ 1857846 h 1955234"/>
                <a:gd name="connsiteX373" fmla="*/ 730085 w 1887415"/>
                <a:gd name="connsiteY373" fmla="*/ 1859662 h 1955234"/>
                <a:gd name="connsiteX374" fmla="*/ 718552 w 1887415"/>
                <a:gd name="connsiteY374" fmla="*/ 1864040 h 1955234"/>
                <a:gd name="connsiteX375" fmla="*/ 705632 w 1887415"/>
                <a:gd name="connsiteY375" fmla="*/ 1868845 h 1955234"/>
                <a:gd name="connsiteX376" fmla="*/ 692284 w 1887415"/>
                <a:gd name="connsiteY376" fmla="*/ 1873437 h 1955234"/>
                <a:gd name="connsiteX377" fmla="*/ 680003 w 1887415"/>
                <a:gd name="connsiteY377" fmla="*/ 1877922 h 1955234"/>
                <a:gd name="connsiteX378" fmla="*/ 669859 w 1887415"/>
                <a:gd name="connsiteY378" fmla="*/ 1881446 h 1955234"/>
                <a:gd name="connsiteX379" fmla="*/ 663238 w 1887415"/>
                <a:gd name="connsiteY379" fmla="*/ 1883581 h 1955234"/>
                <a:gd name="connsiteX380" fmla="*/ 646687 w 1887415"/>
                <a:gd name="connsiteY380" fmla="*/ 1889134 h 1955234"/>
                <a:gd name="connsiteX381" fmla="*/ 630455 w 1887415"/>
                <a:gd name="connsiteY381" fmla="*/ 1894474 h 1955234"/>
                <a:gd name="connsiteX382" fmla="*/ 614331 w 1887415"/>
                <a:gd name="connsiteY382" fmla="*/ 1899599 h 1955234"/>
                <a:gd name="connsiteX383" fmla="*/ 598313 w 1887415"/>
                <a:gd name="connsiteY383" fmla="*/ 1904618 h 1955234"/>
                <a:gd name="connsiteX384" fmla="*/ 582509 w 1887415"/>
                <a:gd name="connsiteY384" fmla="*/ 1909530 h 1955234"/>
                <a:gd name="connsiteX385" fmla="*/ 566491 w 1887415"/>
                <a:gd name="connsiteY385" fmla="*/ 1914336 h 1955234"/>
                <a:gd name="connsiteX386" fmla="*/ 550581 w 1887415"/>
                <a:gd name="connsiteY386" fmla="*/ 1918820 h 1955234"/>
                <a:gd name="connsiteX387" fmla="*/ 534563 w 1887415"/>
                <a:gd name="connsiteY387" fmla="*/ 1923092 h 1955234"/>
                <a:gd name="connsiteX388" fmla="*/ 526554 w 1887415"/>
                <a:gd name="connsiteY388" fmla="*/ 1925121 h 1955234"/>
                <a:gd name="connsiteX389" fmla="*/ 518438 w 1887415"/>
                <a:gd name="connsiteY389" fmla="*/ 1927257 h 1955234"/>
                <a:gd name="connsiteX390" fmla="*/ 510323 w 1887415"/>
                <a:gd name="connsiteY390" fmla="*/ 1929179 h 1955234"/>
                <a:gd name="connsiteX391" fmla="*/ 502314 w 1887415"/>
                <a:gd name="connsiteY391" fmla="*/ 1930994 h 1955234"/>
                <a:gd name="connsiteX392" fmla="*/ 494092 w 1887415"/>
                <a:gd name="connsiteY392" fmla="*/ 1932916 h 1955234"/>
                <a:gd name="connsiteX393" fmla="*/ 485762 w 1887415"/>
                <a:gd name="connsiteY393" fmla="*/ 1934731 h 1955234"/>
                <a:gd name="connsiteX394" fmla="*/ 477647 w 1887415"/>
                <a:gd name="connsiteY394" fmla="*/ 1936440 h 1955234"/>
                <a:gd name="connsiteX395" fmla="*/ 469318 w 1887415"/>
                <a:gd name="connsiteY395" fmla="*/ 1938149 h 1955234"/>
                <a:gd name="connsiteX396" fmla="*/ 460882 w 1887415"/>
                <a:gd name="connsiteY396" fmla="*/ 1939750 h 1955234"/>
                <a:gd name="connsiteX397" fmla="*/ 452339 w 1887415"/>
                <a:gd name="connsiteY397" fmla="*/ 1941139 h 1955234"/>
                <a:gd name="connsiteX398" fmla="*/ 443903 w 1887415"/>
                <a:gd name="connsiteY398" fmla="*/ 1942634 h 1955234"/>
                <a:gd name="connsiteX399" fmla="*/ 435253 w 1887415"/>
                <a:gd name="connsiteY399" fmla="*/ 1944129 h 1955234"/>
                <a:gd name="connsiteX400" fmla="*/ 426604 w 1887415"/>
                <a:gd name="connsiteY400" fmla="*/ 1945410 h 1955234"/>
                <a:gd name="connsiteX401" fmla="*/ 417741 w 1887415"/>
                <a:gd name="connsiteY401" fmla="*/ 1946691 h 1955234"/>
                <a:gd name="connsiteX402" fmla="*/ 408878 w 1887415"/>
                <a:gd name="connsiteY402" fmla="*/ 1947759 h 1955234"/>
                <a:gd name="connsiteX403" fmla="*/ 399908 w 1887415"/>
                <a:gd name="connsiteY403" fmla="*/ 1948827 h 1955234"/>
                <a:gd name="connsiteX404" fmla="*/ 393607 w 1887415"/>
                <a:gd name="connsiteY404" fmla="*/ 1949575 h 1955234"/>
                <a:gd name="connsiteX405" fmla="*/ 387094 w 1887415"/>
                <a:gd name="connsiteY405" fmla="*/ 1950322 h 1955234"/>
                <a:gd name="connsiteX406" fmla="*/ 380687 w 1887415"/>
                <a:gd name="connsiteY406" fmla="*/ 1951070 h 1955234"/>
                <a:gd name="connsiteX407" fmla="*/ 374279 w 1887415"/>
                <a:gd name="connsiteY407" fmla="*/ 1951710 h 1955234"/>
                <a:gd name="connsiteX408" fmla="*/ 367766 w 1887415"/>
                <a:gd name="connsiteY408" fmla="*/ 1952351 h 1955234"/>
                <a:gd name="connsiteX409" fmla="*/ 361359 w 1887415"/>
                <a:gd name="connsiteY409" fmla="*/ 1952778 h 1955234"/>
                <a:gd name="connsiteX410" fmla="*/ 354845 w 1887415"/>
                <a:gd name="connsiteY410" fmla="*/ 1953312 h 1955234"/>
                <a:gd name="connsiteX411" fmla="*/ 348331 w 1887415"/>
                <a:gd name="connsiteY411" fmla="*/ 1953739 h 1955234"/>
                <a:gd name="connsiteX412" fmla="*/ 341710 w 1887415"/>
                <a:gd name="connsiteY412" fmla="*/ 1954166 h 1955234"/>
                <a:gd name="connsiteX413" fmla="*/ 335303 w 1887415"/>
                <a:gd name="connsiteY413" fmla="*/ 1954487 h 1955234"/>
                <a:gd name="connsiteX414" fmla="*/ 328789 w 1887415"/>
                <a:gd name="connsiteY414" fmla="*/ 1954700 h 1955234"/>
                <a:gd name="connsiteX415" fmla="*/ 322169 w 1887415"/>
                <a:gd name="connsiteY415" fmla="*/ 1955021 h 1955234"/>
                <a:gd name="connsiteX416" fmla="*/ 315762 w 1887415"/>
                <a:gd name="connsiteY416" fmla="*/ 1955127 h 1955234"/>
                <a:gd name="connsiteX417" fmla="*/ 309248 w 1887415"/>
                <a:gd name="connsiteY417" fmla="*/ 1955234 h 1955234"/>
                <a:gd name="connsiteX418" fmla="*/ 302734 w 1887415"/>
                <a:gd name="connsiteY418" fmla="*/ 1955234 h 1955234"/>
                <a:gd name="connsiteX419" fmla="*/ 296434 w 1887415"/>
                <a:gd name="connsiteY419" fmla="*/ 1955127 h 1955234"/>
                <a:gd name="connsiteX420" fmla="*/ 293123 w 1887415"/>
                <a:gd name="connsiteY420" fmla="*/ 1955127 h 1955234"/>
                <a:gd name="connsiteX421" fmla="*/ 290027 w 1887415"/>
                <a:gd name="connsiteY421" fmla="*/ 1955021 h 1955234"/>
                <a:gd name="connsiteX422" fmla="*/ 286930 w 1887415"/>
                <a:gd name="connsiteY422" fmla="*/ 1954700 h 1955234"/>
                <a:gd name="connsiteX423" fmla="*/ 283833 w 1887415"/>
                <a:gd name="connsiteY423" fmla="*/ 1954487 h 1955234"/>
                <a:gd name="connsiteX424" fmla="*/ 280950 w 1887415"/>
                <a:gd name="connsiteY424" fmla="*/ 1954166 h 1955234"/>
                <a:gd name="connsiteX425" fmla="*/ 277960 w 1887415"/>
                <a:gd name="connsiteY425" fmla="*/ 1953739 h 1955234"/>
                <a:gd name="connsiteX426" fmla="*/ 275077 w 1887415"/>
                <a:gd name="connsiteY426" fmla="*/ 1953312 h 1955234"/>
                <a:gd name="connsiteX427" fmla="*/ 272194 w 1887415"/>
                <a:gd name="connsiteY427" fmla="*/ 1952778 h 1955234"/>
                <a:gd name="connsiteX428" fmla="*/ 266641 w 1887415"/>
                <a:gd name="connsiteY428" fmla="*/ 1951710 h 1955234"/>
                <a:gd name="connsiteX429" fmla="*/ 261195 w 1887415"/>
                <a:gd name="connsiteY429" fmla="*/ 1950322 h 1955234"/>
                <a:gd name="connsiteX430" fmla="*/ 255962 w 1887415"/>
                <a:gd name="connsiteY430" fmla="*/ 1948720 h 1955234"/>
                <a:gd name="connsiteX431" fmla="*/ 250837 w 1887415"/>
                <a:gd name="connsiteY431" fmla="*/ 1946905 h 1955234"/>
                <a:gd name="connsiteX432" fmla="*/ 245925 w 1887415"/>
                <a:gd name="connsiteY432" fmla="*/ 1944983 h 1955234"/>
                <a:gd name="connsiteX433" fmla="*/ 241226 w 1887415"/>
                <a:gd name="connsiteY433" fmla="*/ 1942847 h 1955234"/>
                <a:gd name="connsiteX434" fmla="*/ 236528 w 1887415"/>
                <a:gd name="connsiteY434" fmla="*/ 1940711 h 1955234"/>
                <a:gd name="connsiteX435" fmla="*/ 232043 w 1887415"/>
                <a:gd name="connsiteY435" fmla="*/ 1938255 h 1955234"/>
                <a:gd name="connsiteX436" fmla="*/ 227664 w 1887415"/>
                <a:gd name="connsiteY436" fmla="*/ 1935693 h 1955234"/>
                <a:gd name="connsiteX437" fmla="*/ 223286 w 1887415"/>
                <a:gd name="connsiteY437" fmla="*/ 1933023 h 1955234"/>
                <a:gd name="connsiteX438" fmla="*/ 219122 w 1887415"/>
                <a:gd name="connsiteY438" fmla="*/ 1930140 h 1955234"/>
                <a:gd name="connsiteX439" fmla="*/ 214957 w 1887415"/>
                <a:gd name="connsiteY439" fmla="*/ 1927257 h 1955234"/>
                <a:gd name="connsiteX440" fmla="*/ 211433 w 1887415"/>
                <a:gd name="connsiteY440" fmla="*/ 1924587 h 1955234"/>
                <a:gd name="connsiteX441" fmla="*/ 207909 w 1887415"/>
                <a:gd name="connsiteY441" fmla="*/ 1921917 h 1955234"/>
                <a:gd name="connsiteX442" fmla="*/ 204706 w 1887415"/>
                <a:gd name="connsiteY442" fmla="*/ 1918927 h 1955234"/>
                <a:gd name="connsiteX443" fmla="*/ 201289 w 1887415"/>
                <a:gd name="connsiteY443" fmla="*/ 1916044 h 1955234"/>
                <a:gd name="connsiteX444" fmla="*/ 197978 w 1887415"/>
                <a:gd name="connsiteY444" fmla="*/ 1912947 h 1955234"/>
                <a:gd name="connsiteX445" fmla="*/ 194775 w 1887415"/>
                <a:gd name="connsiteY445" fmla="*/ 1909744 h 1955234"/>
                <a:gd name="connsiteX446" fmla="*/ 191571 w 1887415"/>
                <a:gd name="connsiteY446" fmla="*/ 1906433 h 1955234"/>
                <a:gd name="connsiteX447" fmla="*/ 188368 w 1887415"/>
                <a:gd name="connsiteY447" fmla="*/ 1903123 h 1955234"/>
                <a:gd name="connsiteX448" fmla="*/ 185378 w 1887415"/>
                <a:gd name="connsiteY448" fmla="*/ 1899599 h 1955234"/>
                <a:gd name="connsiteX449" fmla="*/ 182281 w 1887415"/>
                <a:gd name="connsiteY449" fmla="*/ 1896075 h 1955234"/>
                <a:gd name="connsiteX450" fmla="*/ 179398 w 1887415"/>
                <a:gd name="connsiteY450" fmla="*/ 1892445 h 1955234"/>
                <a:gd name="connsiteX451" fmla="*/ 176408 w 1887415"/>
                <a:gd name="connsiteY451" fmla="*/ 1888707 h 1955234"/>
                <a:gd name="connsiteX452" fmla="*/ 173525 w 1887415"/>
                <a:gd name="connsiteY452" fmla="*/ 1884863 h 1955234"/>
                <a:gd name="connsiteX453" fmla="*/ 170642 w 1887415"/>
                <a:gd name="connsiteY453" fmla="*/ 1880912 h 1955234"/>
                <a:gd name="connsiteX454" fmla="*/ 167865 w 1887415"/>
                <a:gd name="connsiteY454" fmla="*/ 1876854 h 1955234"/>
                <a:gd name="connsiteX455" fmla="*/ 165089 w 1887415"/>
                <a:gd name="connsiteY455" fmla="*/ 1872796 h 1955234"/>
                <a:gd name="connsiteX456" fmla="*/ 162419 w 1887415"/>
                <a:gd name="connsiteY456" fmla="*/ 1868632 h 1955234"/>
                <a:gd name="connsiteX457" fmla="*/ 159750 w 1887415"/>
                <a:gd name="connsiteY457" fmla="*/ 1864360 h 1955234"/>
                <a:gd name="connsiteX458" fmla="*/ 157080 w 1887415"/>
                <a:gd name="connsiteY458" fmla="*/ 1859875 h 1955234"/>
                <a:gd name="connsiteX459" fmla="*/ 154517 w 1887415"/>
                <a:gd name="connsiteY459" fmla="*/ 1855497 h 1955234"/>
                <a:gd name="connsiteX460" fmla="*/ 151954 w 1887415"/>
                <a:gd name="connsiteY460" fmla="*/ 1851012 h 1955234"/>
                <a:gd name="connsiteX461" fmla="*/ 149391 w 1887415"/>
                <a:gd name="connsiteY461" fmla="*/ 1846313 h 1955234"/>
                <a:gd name="connsiteX462" fmla="*/ 147042 w 1887415"/>
                <a:gd name="connsiteY462" fmla="*/ 1841722 h 1955234"/>
                <a:gd name="connsiteX463" fmla="*/ 144586 w 1887415"/>
                <a:gd name="connsiteY463" fmla="*/ 1836916 h 1955234"/>
                <a:gd name="connsiteX464" fmla="*/ 142237 w 1887415"/>
                <a:gd name="connsiteY464" fmla="*/ 1832004 h 1955234"/>
                <a:gd name="connsiteX465" fmla="*/ 139888 w 1887415"/>
                <a:gd name="connsiteY465" fmla="*/ 1827199 h 1955234"/>
                <a:gd name="connsiteX466" fmla="*/ 137538 w 1887415"/>
                <a:gd name="connsiteY466" fmla="*/ 1822180 h 1955234"/>
                <a:gd name="connsiteX467" fmla="*/ 135296 w 1887415"/>
                <a:gd name="connsiteY467" fmla="*/ 1817161 h 1955234"/>
                <a:gd name="connsiteX468" fmla="*/ 130811 w 1887415"/>
                <a:gd name="connsiteY468" fmla="*/ 1806803 h 1955234"/>
                <a:gd name="connsiteX469" fmla="*/ 126540 w 1887415"/>
                <a:gd name="connsiteY469" fmla="*/ 1796231 h 1955234"/>
                <a:gd name="connsiteX470" fmla="*/ 123016 w 1887415"/>
                <a:gd name="connsiteY470" fmla="*/ 1787048 h 1955234"/>
                <a:gd name="connsiteX471" fmla="*/ 119492 w 1887415"/>
                <a:gd name="connsiteY471" fmla="*/ 1777544 h 1955234"/>
                <a:gd name="connsiteX472" fmla="*/ 115968 w 1887415"/>
                <a:gd name="connsiteY472" fmla="*/ 1767933 h 1955234"/>
                <a:gd name="connsiteX473" fmla="*/ 112551 w 1887415"/>
                <a:gd name="connsiteY473" fmla="*/ 1757789 h 1955234"/>
                <a:gd name="connsiteX474" fmla="*/ 109134 w 1887415"/>
                <a:gd name="connsiteY474" fmla="*/ 1747537 h 1955234"/>
                <a:gd name="connsiteX475" fmla="*/ 105823 w 1887415"/>
                <a:gd name="connsiteY475" fmla="*/ 1736966 h 1955234"/>
                <a:gd name="connsiteX476" fmla="*/ 102513 w 1887415"/>
                <a:gd name="connsiteY476" fmla="*/ 1726180 h 1955234"/>
                <a:gd name="connsiteX477" fmla="*/ 99203 w 1887415"/>
                <a:gd name="connsiteY477" fmla="*/ 1715395 h 1955234"/>
                <a:gd name="connsiteX478" fmla="*/ 95999 w 1887415"/>
                <a:gd name="connsiteY478" fmla="*/ 1704183 h 1955234"/>
                <a:gd name="connsiteX479" fmla="*/ 92902 w 1887415"/>
                <a:gd name="connsiteY479" fmla="*/ 1692970 h 1955234"/>
                <a:gd name="connsiteX480" fmla="*/ 89699 w 1887415"/>
                <a:gd name="connsiteY480" fmla="*/ 1681544 h 1955234"/>
                <a:gd name="connsiteX481" fmla="*/ 86602 w 1887415"/>
                <a:gd name="connsiteY481" fmla="*/ 1670011 h 1955234"/>
                <a:gd name="connsiteX482" fmla="*/ 83719 w 1887415"/>
                <a:gd name="connsiteY482" fmla="*/ 1658372 h 1955234"/>
                <a:gd name="connsiteX483" fmla="*/ 80622 w 1887415"/>
                <a:gd name="connsiteY483" fmla="*/ 1646625 h 1955234"/>
                <a:gd name="connsiteX484" fmla="*/ 77846 w 1887415"/>
                <a:gd name="connsiteY484" fmla="*/ 1634986 h 1955234"/>
                <a:gd name="connsiteX485" fmla="*/ 74856 w 1887415"/>
                <a:gd name="connsiteY485" fmla="*/ 1623133 h 1955234"/>
                <a:gd name="connsiteX486" fmla="*/ 69410 w 1887415"/>
                <a:gd name="connsiteY486" fmla="*/ 1599533 h 1955234"/>
                <a:gd name="connsiteX487" fmla="*/ 64284 w 1887415"/>
                <a:gd name="connsiteY487" fmla="*/ 1575827 h 1955234"/>
                <a:gd name="connsiteX488" fmla="*/ 59265 w 1887415"/>
                <a:gd name="connsiteY488" fmla="*/ 1552441 h 1955234"/>
                <a:gd name="connsiteX489" fmla="*/ 54567 w 1887415"/>
                <a:gd name="connsiteY489" fmla="*/ 1529375 h 1955234"/>
                <a:gd name="connsiteX490" fmla="*/ 50189 w 1887415"/>
                <a:gd name="connsiteY490" fmla="*/ 1506737 h 1955234"/>
                <a:gd name="connsiteX491" fmla="*/ 46238 w 1887415"/>
                <a:gd name="connsiteY491" fmla="*/ 1484846 h 1955234"/>
                <a:gd name="connsiteX492" fmla="*/ 42500 w 1887415"/>
                <a:gd name="connsiteY492" fmla="*/ 1463703 h 1955234"/>
                <a:gd name="connsiteX493" fmla="*/ 39083 w 1887415"/>
                <a:gd name="connsiteY493" fmla="*/ 1443627 h 1955234"/>
                <a:gd name="connsiteX494" fmla="*/ 37268 w 1887415"/>
                <a:gd name="connsiteY494" fmla="*/ 1431560 h 1955234"/>
                <a:gd name="connsiteX495" fmla="*/ 35346 w 1887415"/>
                <a:gd name="connsiteY495" fmla="*/ 1419494 h 1955234"/>
                <a:gd name="connsiteX496" fmla="*/ 33530 w 1887415"/>
                <a:gd name="connsiteY496" fmla="*/ 1407427 h 1955234"/>
                <a:gd name="connsiteX497" fmla="*/ 31822 w 1887415"/>
                <a:gd name="connsiteY497" fmla="*/ 1395253 h 1955234"/>
                <a:gd name="connsiteX498" fmla="*/ 30006 w 1887415"/>
                <a:gd name="connsiteY498" fmla="*/ 1383187 h 1955234"/>
                <a:gd name="connsiteX499" fmla="*/ 28511 w 1887415"/>
                <a:gd name="connsiteY499" fmla="*/ 1371013 h 1955234"/>
                <a:gd name="connsiteX500" fmla="*/ 26910 w 1887415"/>
                <a:gd name="connsiteY500" fmla="*/ 1358840 h 1955234"/>
                <a:gd name="connsiteX501" fmla="*/ 25308 w 1887415"/>
                <a:gd name="connsiteY501" fmla="*/ 1346666 h 1955234"/>
                <a:gd name="connsiteX502" fmla="*/ 23813 w 1887415"/>
                <a:gd name="connsiteY502" fmla="*/ 1334599 h 1955234"/>
                <a:gd name="connsiteX503" fmla="*/ 22318 w 1887415"/>
                <a:gd name="connsiteY503" fmla="*/ 1322319 h 1955234"/>
                <a:gd name="connsiteX504" fmla="*/ 21037 w 1887415"/>
                <a:gd name="connsiteY504" fmla="*/ 1310146 h 1955234"/>
                <a:gd name="connsiteX505" fmla="*/ 19648 w 1887415"/>
                <a:gd name="connsiteY505" fmla="*/ 1297865 h 1955234"/>
                <a:gd name="connsiteX506" fmla="*/ 18367 w 1887415"/>
                <a:gd name="connsiteY506" fmla="*/ 1285692 h 1955234"/>
                <a:gd name="connsiteX507" fmla="*/ 17086 w 1887415"/>
                <a:gd name="connsiteY507" fmla="*/ 1273518 h 1955234"/>
                <a:gd name="connsiteX508" fmla="*/ 15911 w 1887415"/>
                <a:gd name="connsiteY508" fmla="*/ 1261238 h 1955234"/>
                <a:gd name="connsiteX509" fmla="*/ 14736 w 1887415"/>
                <a:gd name="connsiteY509" fmla="*/ 1249065 h 1955234"/>
                <a:gd name="connsiteX510" fmla="*/ 13562 w 1887415"/>
                <a:gd name="connsiteY510" fmla="*/ 1236037 h 1955234"/>
                <a:gd name="connsiteX511" fmla="*/ 12494 w 1887415"/>
                <a:gd name="connsiteY511" fmla="*/ 1223116 h 1955234"/>
                <a:gd name="connsiteX512" fmla="*/ 11533 w 1887415"/>
                <a:gd name="connsiteY512" fmla="*/ 1210195 h 1955234"/>
                <a:gd name="connsiteX513" fmla="*/ 10465 w 1887415"/>
                <a:gd name="connsiteY513" fmla="*/ 1197381 h 1955234"/>
                <a:gd name="connsiteX514" fmla="*/ 9611 w 1887415"/>
                <a:gd name="connsiteY514" fmla="*/ 1184353 h 1955234"/>
                <a:gd name="connsiteX515" fmla="*/ 8756 w 1887415"/>
                <a:gd name="connsiteY515" fmla="*/ 1171539 h 1955234"/>
                <a:gd name="connsiteX516" fmla="*/ 7902 w 1887415"/>
                <a:gd name="connsiteY516" fmla="*/ 1158724 h 1955234"/>
                <a:gd name="connsiteX517" fmla="*/ 7261 w 1887415"/>
                <a:gd name="connsiteY517" fmla="*/ 1145910 h 1955234"/>
                <a:gd name="connsiteX518" fmla="*/ 6514 w 1887415"/>
                <a:gd name="connsiteY518" fmla="*/ 1133096 h 1955234"/>
                <a:gd name="connsiteX519" fmla="*/ 5766 w 1887415"/>
                <a:gd name="connsiteY519" fmla="*/ 1120175 h 1955234"/>
                <a:gd name="connsiteX520" fmla="*/ 5019 w 1887415"/>
                <a:gd name="connsiteY520" fmla="*/ 1107254 h 1955234"/>
                <a:gd name="connsiteX521" fmla="*/ 4378 w 1887415"/>
                <a:gd name="connsiteY521" fmla="*/ 1094440 h 1955234"/>
                <a:gd name="connsiteX522" fmla="*/ 3631 w 1887415"/>
                <a:gd name="connsiteY522" fmla="*/ 1081519 h 1955234"/>
                <a:gd name="connsiteX523" fmla="*/ 2883 w 1887415"/>
                <a:gd name="connsiteY523" fmla="*/ 1068491 h 1955234"/>
                <a:gd name="connsiteX524" fmla="*/ 2242 w 1887415"/>
                <a:gd name="connsiteY524" fmla="*/ 1055570 h 1955234"/>
                <a:gd name="connsiteX525" fmla="*/ 1495 w 1887415"/>
                <a:gd name="connsiteY525" fmla="*/ 1042542 h 1955234"/>
                <a:gd name="connsiteX526" fmla="*/ 1068 w 1887415"/>
                <a:gd name="connsiteY526" fmla="*/ 1033786 h 1955234"/>
                <a:gd name="connsiteX527" fmla="*/ 747 w 1887415"/>
                <a:gd name="connsiteY527" fmla="*/ 1025029 h 1955234"/>
                <a:gd name="connsiteX528" fmla="*/ 320 w 1887415"/>
                <a:gd name="connsiteY528" fmla="*/ 1016380 h 1955234"/>
                <a:gd name="connsiteX529" fmla="*/ 214 w 1887415"/>
                <a:gd name="connsiteY529" fmla="*/ 1007730 h 1955234"/>
                <a:gd name="connsiteX530" fmla="*/ 107 w 1887415"/>
                <a:gd name="connsiteY530" fmla="*/ 998867 h 1955234"/>
                <a:gd name="connsiteX531" fmla="*/ 0 w 1887415"/>
                <a:gd name="connsiteY531" fmla="*/ 990218 h 1955234"/>
                <a:gd name="connsiteX532" fmla="*/ 0 w 1887415"/>
                <a:gd name="connsiteY532" fmla="*/ 981354 h 1955234"/>
                <a:gd name="connsiteX533" fmla="*/ 0 w 1887415"/>
                <a:gd name="connsiteY533" fmla="*/ 972705 h 1955234"/>
                <a:gd name="connsiteX534" fmla="*/ 320 w 1887415"/>
                <a:gd name="connsiteY534" fmla="*/ 955299 h 1955234"/>
                <a:gd name="connsiteX535" fmla="*/ 854 w 1887415"/>
                <a:gd name="connsiteY535" fmla="*/ 937786 h 1955234"/>
                <a:gd name="connsiteX536" fmla="*/ 1495 w 1887415"/>
                <a:gd name="connsiteY536" fmla="*/ 920380 h 1955234"/>
                <a:gd name="connsiteX537" fmla="*/ 2349 w 1887415"/>
                <a:gd name="connsiteY537" fmla="*/ 902974 h 1955234"/>
                <a:gd name="connsiteX538" fmla="*/ 3310 w 1887415"/>
                <a:gd name="connsiteY538" fmla="*/ 885568 h 1955234"/>
                <a:gd name="connsiteX539" fmla="*/ 4485 w 1887415"/>
                <a:gd name="connsiteY539" fmla="*/ 868162 h 1955234"/>
                <a:gd name="connsiteX540" fmla="*/ 5766 w 1887415"/>
                <a:gd name="connsiteY540" fmla="*/ 850756 h 1955234"/>
                <a:gd name="connsiteX541" fmla="*/ 6941 w 1887415"/>
                <a:gd name="connsiteY541" fmla="*/ 833457 h 1955234"/>
                <a:gd name="connsiteX542" fmla="*/ 8436 w 1887415"/>
                <a:gd name="connsiteY542" fmla="*/ 816158 h 1955234"/>
                <a:gd name="connsiteX543" fmla="*/ 9824 w 1887415"/>
                <a:gd name="connsiteY543" fmla="*/ 798859 h 1955234"/>
                <a:gd name="connsiteX544" fmla="*/ 11212 w 1887415"/>
                <a:gd name="connsiteY544" fmla="*/ 781560 h 1955234"/>
                <a:gd name="connsiteX545" fmla="*/ 12707 w 1887415"/>
                <a:gd name="connsiteY545" fmla="*/ 764367 h 1955234"/>
                <a:gd name="connsiteX546" fmla="*/ 13562 w 1887415"/>
                <a:gd name="connsiteY546" fmla="*/ 751980 h 1955234"/>
                <a:gd name="connsiteX547" fmla="*/ 14629 w 1887415"/>
                <a:gd name="connsiteY547" fmla="*/ 739700 h 1955234"/>
                <a:gd name="connsiteX548" fmla="*/ 15804 w 1887415"/>
                <a:gd name="connsiteY548" fmla="*/ 727313 h 1955234"/>
                <a:gd name="connsiteX549" fmla="*/ 17086 w 1887415"/>
                <a:gd name="connsiteY549" fmla="*/ 715139 h 1955234"/>
                <a:gd name="connsiteX550" fmla="*/ 18474 w 1887415"/>
                <a:gd name="connsiteY550" fmla="*/ 702752 h 1955234"/>
                <a:gd name="connsiteX551" fmla="*/ 19755 w 1887415"/>
                <a:gd name="connsiteY551" fmla="*/ 690579 h 1955234"/>
                <a:gd name="connsiteX552" fmla="*/ 21250 w 1887415"/>
                <a:gd name="connsiteY552" fmla="*/ 678298 h 1955234"/>
                <a:gd name="connsiteX553" fmla="*/ 22852 w 1887415"/>
                <a:gd name="connsiteY553" fmla="*/ 666125 h 1955234"/>
                <a:gd name="connsiteX554" fmla="*/ 24454 w 1887415"/>
                <a:gd name="connsiteY554" fmla="*/ 653951 h 1955234"/>
                <a:gd name="connsiteX555" fmla="*/ 26055 w 1887415"/>
                <a:gd name="connsiteY555" fmla="*/ 641671 h 1955234"/>
                <a:gd name="connsiteX556" fmla="*/ 27657 w 1887415"/>
                <a:gd name="connsiteY556" fmla="*/ 629604 h 1955234"/>
                <a:gd name="connsiteX557" fmla="*/ 29366 w 1887415"/>
                <a:gd name="connsiteY557" fmla="*/ 617324 h 1955234"/>
                <a:gd name="connsiteX558" fmla="*/ 30861 w 1887415"/>
                <a:gd name="connsiteY558" fmla="*/ 605257 h 1955234"/>
                <a:gd name="connsiteX559" fmla="*/ 32462 w 1887415"/>
                <a:gd name="connsiteY559" fmla="*/ 593191 h 1955234"/>
                <a:gd name="connsiteX560" fmla="*/ 34171 w 1887415"/>
                <a:gd name="connsiteY560" fmla="*/ 581124 h 1955234"/>
                <a:gd name="connsiteX561" fmla="*/ 35773 w 1887415"/>
                <a:gd name="connsiteY561" fmla="*/ 568951 h 1955234"/>
                <a:gd name="connsiteX562" fmla="*/ 36947 w 1887415"/>
                <a:gd name="connsiteY562" fmla="*/ 560942 h 1955234"/>
                <a:gd name="connsiteX563" fmla="*/ 38015 w 1887415"/>
                <a:gd name="connsiteY563" fmla="*/ 552826 h 1955234"/>
                <a:gd name="connsiteX564" fmla="*/ 39190 w 1887415"/>
                <a:gd name="connsiteY564" fmla="*/ 544604 h 1955234"/>
                <a:gd name="connsiteX565" fmla="*/ 40578 w 1887415"/>
                <a:gd name="connsiteY565" fmla="*/ 536488 h 1955234"/>
                <a:gd name="connsiteX566" fmla="*/ 41860 w 1887415"/>
                <a:gd name="connsiteY566" fmla="*/ 528159 h 1955234"/>
                <a:gd name="connsiteX567" fmla="*/ 43248 w 1887415"/>
                <a:gd name="connsiteY567" fmla="*/ 519830 h 1955234"/>
                <a:gd name="connsiteX568" fmla="*/ 44743 w 1887415"/>
                <a:gd name="connsiteY568" fmla="*/ 511607 h 1955234"/>
                <a:gd name="connsiteX569" fmla="*/ 46238 w 1887415"/>
                <a:gd name="connsiteY569" fmla="*/ 503385 h 1955234"/>
                <a:gd name="connsiteX570" fmla="*/ 47733 w 1887415"/>
                <a:gd name="connsiteY570" fmla="*/ 495055 h 1955234"/>
                <a:gd name="connsiteX571" fmla="*/ 49228 w 1887415"/>
                <a:gd name="connsiteY571" fmla="*/ 486833 h 1955234"/>
                <a:gd name="connsiteX572" fmla="*/ 50829 w 1887415"/>
                <a:gd name="connsiteY572" fmla="*/ 478717 h 1955234"/>
                <a:gd name="connsiteX573" fmla="*/ 52431 w 1887415"/>
                <a:gd name="connsiteY573" fmla="*/ 470495 h 1955234"/>
                <a:gd name="connsiteX574" fmla="*/ 54033 w 1887415"/>
                <a:gd name="connsiteY574" fmla="*/ 462379 h 1955234"/>
                <a:gd name="connsiteX575" fmla="*/ 55741 w 1887415"/>
                <a:gd name="connsiteY575" fmla="*/ 454477 h 1955234"/>
                <a:gd name="connsiteX576" fmla="*/ 57343 w 1887415"/>
                <a:gd name="connsiteY576" fmla="*/ 446575 h 1955234"/>
                <a:gd name="connsiteX577" fmla="*/ 59052 w 1887415"/>
                <a:gd name="connsiteY577" fmla="*/ 438673 h 1955234"/>
                <a:gd name="connsiteX578" fmla="*/ 60760 w 1887415"/>
                <a:gd name="connsiteY578" fmla="*/ 430664 h 1955234"/>
                <a:gd name="connsiteX579" fmla="*/ 62469 w 1887415"/>
                <a:gd name="connsiteY579" fmla="*/ 422869 h 1955234"/>
                <a:gd name="connsiteX580" fmla="*/ 64177 w 1887415"/>
                <a:gd name="connsiteY580" fmla="*/ 414967 h 1955234"/>
                <a:gd name="connsiteX581" fmla="*/ 65886 w 1887415"/>
                <a:gd name="connsiteY581" fmla="*/ 407171 h 1955234"/>
                <a:gd name="connsiteX582" fmla="*/ 67595 w 1887415"/>
                <a:gd name="connsiteY582" fmla="*/ 399376 h 1955234"/>
                <a:gd name="connsiteX583" fmla="*/ 69303 w 1887415"/>
                <a:gd name="connsiteY583" fmla="*/ 391581 h 1955234"/>
                <a:gd name="connsiteX584" fmla="*/ 71118 w 1887415"/>
                <a:gd name="connsiteY584" fmla="*/ 383679 h 1955234"/>
                <a:gd name="connsiteX585" fmla="*/ 72934 w 1887415"/>
                <a:gd name="connsiteY585" fmla="*/ 375777 h 1955234"/>
                <a:gd name="connsiteX586" fmla="*/ 74322 w 1887415"/>
                <a:gd name="connsiteY586" fmla="*/ 369583 h 1955234"/>
                <a:gd name="connsiteX587" fmla="*/ 76031 w 1887415"/>
                <a:gd name="connsiteY587" fmla="*/ 362001 h 1955234"/>
                <a:gd name="connsiteX588" fmla="*/ 77953 w 1887415"/>
                <a:gd name="connsiteY588" fmla="*/ 353458 h 1955234"/>
                <a:gd name="connsiteX589" fmla="*/ 79982 w 1887415"/>
                <a:gd name="connsiteY589" fmla="*/ 344382 h 1955234"/>
                <a:gd name="connsiteX590" fmla="*/ 82224 w 1887415"/>
                <a:gd name="connsiteY590" fmla="*/ 335519 h 1955234"/>
                <a:gd name="connsiteX591" fmla="*/ 84360 w 1887415"/>
                <a:gd name="connsiteY591" fmla="*/ 327510 h 1955234"/>
                <a:gd name="connsiteX592" fmla="*/ 85428 w 1887415"/>
                <a:gd name="connsiteY592" fmla="*/ 323879 h 1955234"/>
                <a:gd name="connsiteX593" fmla="*/ 86389 w 1887415"/>
                <a:gd name="connsiteY593" fmla="*/ 320676 h 1955234"/>
                <a:gd name="connsiteX594" fmla="*/ 87350 w 1887415"/>
                <a:gd name="connsiteY594" fmla="*/ 317899 h 1955234"/>
                <a:gd name="connsiteX595" fmla="*/ 88311 w 1887415"/>
                <a:gd name="connsiteY595" fmla="*/ 315550 h 1955234"/>
                <a:gd name="connsiteX596" fmla="*/ 89272 w 1887415"/>
                <a:gd name="connsiteY596" fmla="*/ 310317 h 1955234"/>
                <a:gd name="connsiteX597" fmla="*/ 90660 w 1887415"/>
                <a:gd name="connsiteY597" fmla="*/ 304551 h 1955234"/>
                <a:gd name="connsiteX598" fmla="*/ 92262 w 1887415"/>
                <a:gd name="connsiteY598" fmla="*/ 298678 h 1955234"/>
                <a:gd name="connsiteX599" fmla="*/ 93970 w 1887415"/>
                <a:gd name="connsiteY599" fmla="*/ 292591 h 1955234"/>
                <a:gd name="connsiteX600" fmla="*/ 95679 w 1887415"/>
                <a:gd name="connsiteY600" fmla="*/ 286397 h 1955234"/>
                <a:gd name="connsiteX601" fmla="*/ 97494 w 1887415"/>
                <a:gd name="connsiteY601" fmla="*/ 280418 h 1955234"/>
                <a:gd name="connsiteX602" fmla="*/ 99203 w 1887415"/>
                <a:gd name="connsiteY602" fmla="*/ 274758 h 1955234"/>
                <a:gd name="connsiteX603" fmla="*/ 100805 w 1887415"/>
                <a:gd name="connsiteY603" fmla="*/ 269419 h 1955234"/>
                <a:gd name="connsiteX604" fmla="*/ 102513 w 1887415"/>
                <a:gd name="connsiteY604" fmla="*/ 263866 h 1955234"/>
                <a:gd name="connsiteX605" fmla="*/ 104222 w 1887415"/>
                <a:gd name="connsiteY605" fmla="*/ 258206 h 1955234"/>
                <a:gd name="connsiteX606" fmla="*/ 105930 w 1887415"/>
                <a:gd name="connsiteY606" fmla="*/ 252760 h 1955234"/>
                <a:gd name="connsiteX607" fmla="*/ 107639 w 1887415"/>
                <a:gd name="connsiteY607" fmla="*/ 247207 h 1955234"/>
                <a:gd name="connsiteX608" fmla="*/ 109240 w 1887415"/>
                <a:gd name="connsiteY608" fmla="*/ 241761 h 1955234"/>
                <a:gd name="connsiteX609" fmla="*/ 110949 w 1887415"/>
                <a:gd name="connsiteY609" fmla="*/ 236315 h 1955234"/>
                <a:gd name="connsiteX610" fmla="*/ 112658 w 1887415"/>
                <a:gd name="connsiteY610" fmla="*/ 230869 h 1955234"/>
                <a:gd name="connsiteX611" fmla="*/ 114366 w 1887415"/>
                <a:gd name="connsiteY611" fmla="*/ 225316 h 1955234"/>
                <a:gd name="connsiteX612" fmla="*/ 117570 w 1887415"/>
                <a:gd name="connsiteY612" fmla="*/ 215279 h 1955234"/>
                <a:gd name="connsiteX613" fmla="*/ 120987 w 1887415"/>
                <a:gd name="connsiteY613" fmla="*/ 204493 h 1955234"/>
                <a:gd name="connsiteX614" fmla="*/ 124617 w 1887415"/>
                <a:gd name="connsiteY614" fmla="*/ 193067 h 1955234"/>
                <a:gd name="connsiteX615" fmla="*/ 128568 w 1887415"/>
                <a:gd name="connsiteY615" fmla="*/ 181748 h 1955234"/>
                <a:gd name="connsiteX616" fmla="*/ 130491 w 1887415"/>
                <a:gd name="connsiteY616" fmla="*/ 175982 h 1955234"/>
                <a:gd name="connsiteX617" fmla="*/ 132519 w 1887415"/>
                <a:gd name="connsiteY617" fmla="*/ 170429 h 1955234"/>
                <a:gd name="connsiteX618" fmla="*/ 134655 w 1887415"/>
                <a:gd name="connsiteY618" fmla="*/ 164983 h 1955234"/>
                <a:gd name="connsiteX619" fmla="*/ 136684 w 1887415"/>
                <a:gd name="connsiteY619" fmla="*/ 159750 h 1955234"/>
                <a:gd name="connsiteX620" fmla="*/ 138820 w 1887415"/>
                <a:gd name="connsiteY620" fmla="*/ 154732 h 1955234"/>
                <a:gd name="connsiteX621" fmla="*/ 140955 w 1887415"/>
                <a:gd name="connsiteY621" fmla="*/ 149926 h 1955234"/>
                <a:gd name="connsiteX622" fmla="*/ 143091 w 1887415"/>
                <a:gd name="connsiteY622" fmla="*/ 145441 h 1955234"/>
                <a:gd name="connsiteX623" fmla="*/ 145120 w 1887415"/>
                <a:gd name="connsiteY623" fmla="*/ 141277 h 1955234"/>
                <a:gd name="connsiteX624" fmla="*/ 145974 w 1887415"/>
                <a:gd name="connsiteY624" fmla="*/ 138927 h 1955234"/>
                <a:gd name="connsiteX625" fmla="*/ 147042 w 1887415"/>
                <a:gd name="connsiteY625" fmla="*/ 136364 h 1955234"/>
                <a:gd name="connsiteX626" fmla="*/ 148110 w 1887415"/>
                <a:gd name="connsiteY626" fmla="*/ 133695 h 1955234"/>
                <a:gd name="connsiteX627" fmla="*/ 149285 w 1887415"/>
                <a:gd name="connsiteY627" fmla="*/ 130918 h 1955234"/>
                <a:gd name="connsiteX628" fmla="*/ 152168 w 1887415"/>
                <a:gd name="connsiteY628" fmla="*/ 124938 h 1955234"/>
                <a:gd name="connsiteX629" fmla="*/ 155265 w 1887415"/>
                <a:gd name="connsiteY629" fmla="*/ 118638 h 1955234"/>
                <a:gd name="connsiteX630" fmla="*/ 158895 w 1887415"/>
                <a:gd name="connsiteY630" fmla="*/ 112231 h 1955234"/>
                <a:gd name="connsiteX631" fmla="*/ 162739 w 1887415"/>
                <a:gd name="connsiteY631" fmla="*/ 105504 h 1955234"/>
                <a:gd name="connsiteX632" fmla="*/ 166691 w 1887415"/>
                <a:gd name="connsiteY632" fmla="*/ 98883 h 1955234"/>
                <a:gd name="connsiteX633" fmla="*/ 170855 w 1887415"/>
                <a:gd name="connsiteY633" fmla="*/ 92156 h 1955234"/>
                <a:gd name="connsiteX634" fmla="*/ 175020 w 1887415"/>
                <a:gd name="connsiteY634" fmla="*/ 85642 h 1955234"/>
                <a:gd name="connsiteX635" fmla="*/ 179291 w 1887415"/>
                <a:gd name="connsiteY635" fmla="*/ 79448 h 1955234"/>
                <a:gd name="connsiteX636" fmla="*/ 183349 w 1887415"/>
                <a:gd name="connsiteY636" fmla="*/ 73575 h 1955234"/>
                <a:gd name="connsiteX637" fmla="*/ 187300 w 1887415"/>
                <a:gd name="connsiteY637" fmla="*/ 68022 h 1955234"/>
                <a:gd name="connsiteX638" fmla="*/ 191144 w 1887415"/>
                <a:gd name="connsiteY638" fmla="*/ 63217 h 1955234"/>
                <a:gd name="connsiteX639" fmla="*/ 194668 w 1887415"/>
                <a:gd name="connsiteY639" fmla="*/ 58732 h 1955234"/>
                <a:gd name="connsiteX640" fmla="*/ 196270 w 1887415"/>
                <a:gd name="connsiteY640" fmla="*/ 56916 h 1955234"/>
                <a:gd name="connsiteX641" fmla="*/ 197872 w 1887415"/>
                <a:gd name="connsiteY641" fmla="*/ 55208 h 1955234"/>
                <a:gd name="connsiteX642" fmla="*/ 199260 w 1887415"/>
                <a:gd name="connsiteY642" fmla="*/ 53820 h 1955234"/>
                <a:gd name="connsiteX643" fmla="*/ 200541 w 1887415"/>
                <a:gd name="connsiteY643" fmla="*/ 52431 h 1955234"/>
                <a:gd name="connsiteX644" fmla="*/ 205774 w 1887415"/>
                <a:gd name="connsiteY644" fmla="*/ 47626 h 1955234"/>
                <a:gd name="connsiteX645" fmla="*/ 210152 w 1887415"/>
                <a:gd name="connsiteY645" fmla="*/ 43248 h 1955234"/>
                <a:gd name="connsiteX646" fmla="*/ 214316 w 1887415"/>
                <a:gd name="connsiteY646" fmla="*/ 39190 h 1955234"/>
                <a:gd name="connsiteX647" fmla="*/ 218481 w 1887415"/>
                <a:gd name="connsiteY647" fmla="*/ 35453 h 1955234"/>
                <a:gd name="connsiteX648" fmla="*/ 220510 w 1887415"/>
                <a:gd name="connsiteY648" fmla="*/ 33637 h 1955234"/>
                <a:gd name="connsiteX649" fmla="*/ 222752 w 1887415"/>
                <a:gd name="connsiteY649" fmla="*/ 31822 h 1955234"/>
                <a:gd name="connsiteX650" fmla="*/ 225102 w 1887415"/>
                <a:gd name="connsiteY650" fmla="*/ 29900 h 1955234"/>
                <a:gd name="connsiteX651" fmla="*/ 227664 w 1887415"/>
                <a:gd name="connsiteY651" fmla="*/ 27978 h 1955234"/>
                <a:gd name="connsiteX652" fmla="*/ 230441 w 1887415"/>
                <a:gd name="connsiteY652" fmla="*/ 26056 h 1955234"/>
                <a:gd name="connsiteX653" fmla="*/ 233538 w 1887415"/>
                <a:gd name="connsiteY653" fmla="*/ 23920 h 1955234"/>
                <a:gd name="connsiteX654" fmla="*/ 236848 w 1887415"/>
                <a:gd name="connsiteY654" fmla="*/ 21891 h 1955234"/>
                <a:gd name="connsiteX655" fmla="*/ 240479 w 1887415"/>
                <a:gd name="connsiteY655" fmla="*/ 19648 h 1955234"/>
                <a:gd name="connsiteX656" fmla="*/ 243255 w 1887415"/>
                <a:gd name="connsiteY656" fmla="*/ 18047 h 1955234"/>
                <a:gd name="connsiteX657" fmla="*/ 246245 w 1887415"/>
                <a:gd name="connsiteY657" fmla="*/ 16338 h 1955234"/>
                <a:gd name="connsiteX658" fmla="*/ 249128 w 1887415"/>
                <a:gd name="connsiteY658" fmla="*/ 14736 h 1955234"/>
                <a:gd name="connsiteX659" fmla="*/ 252332 w 1887415"/>
                <a:gd name="connsiteY659" fmla="*/ 13348 h 1955234"/>
                <a:gd name="connsiteX660" fmla="*/ 255535 w 1887415"/>
                <a:gd name="connsiteY660" fmla="*/ 11853 h 1955234"/>
                <a:gd name="connsiteX661" fmla="*/ 258739 w 1887415"/>
                <a:gd name="connsiteY661" fmla="*/ 10358 h 1955234"/>
                <a:gd name="connsiteX662" fmla="*/ 262049 w 1887415"/>
                <a:gd name="connsiteY662" fmla="*/ 9077 h 1955234"/>
                <a:gd name="connsiteX663" fmla="*/ 265466 w 1887415"/>
                <a:gd name="connsiteY663" fmla="*/ 7795 h 1955234"/>
                <a:gd name="connsiteX664" fmla="*/ 268883 w 1887415"/>
                <a:gd name="connsiteY664" fmla="*/ 6727 h 1955234"/>
                <a:gd name="connsiteX665" fmla="*/ 272514 w 1887415"/>
                <a:gd name="connsiteY665" fmla="*/ 5660 h 1955234"/>
                <a:gd name="connsiteX666" fmla="*/ 276145 w 1887415"/>
                <a:gd name="connsiteY666" fmla="*/ 4592 h 1955234"/>
                <a:gd name="connsiteX667" fmla="*/ 279775 w 1887415"/>
                <a:gd name="connsiteY667" fmla="*/ 3737 h 1955234"/>
                <a:gd name="connsiteX668" fmla="*/ 283513 w 1887415"/>
                <a:gd name="connsiteY668" fmla="*/ 3097 h 1955234"/>
                <a:gd name="connsiteX669" fmla="*/ 287143 w 1887415"/>
                <a:gd name="connsiteY669" fmla="*/ 2563 h 1955234"/>
                <a:gd name="connsiteX670" fmla="*/ 290881 w 1887415"/>
                <a:gd name="connsiteY670" fmla="*/ 2029 h 1955234"/>
                <a:gd name="connsiteX671" fmla="*/ 294832 w 1887415"/>
                <a:gd name="connsiteY671" fmla="*/ 1815 h 1955234"/>
                <a:gd name="connsiteX672" fmla="*/ 296861 w 1887415"/>
                <a:gd name="connsiteY672" fmla="*/ 1175 h 1955234"/>
                <a:gd name="connsiteX673" fmla="*/ 299637 w 1887415"/>
                <a:gd name="connsiteY673" fmla="*/ 748 h 1955234"/>
                <a:gd name="connsiteX674" fmla="*/ 302627 w 1887415"/>
                <a:gd name="connsiteY674" fmla="*/ 320 h 1955234"/>
                <a:gd name="connsiteX675" fmla="*/ 306365 w 1887415"/>
                <a:gd name="connsiteY675" fmla="*/ 107 h 195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Lst>
              <a:rect l="l" t="t" r="r" b="b"/>
              <a:pathLst>
                <a:path w="1887415" h="1955234">
                  <a:moveTo>
                    <a:pt x="310529" y="0"/>
                  </a:moveTo>
                  <a:lnTo>
                    <a:pt x="314907" y="0"/>
                  </a:lnTo>
                  <a:lnTo>
                    <a:pt x="319713" y="107"/>
                  </a:lnTo>
                  <a:lnTo>
                    <a:pt x="324945" y="214"/>
                  </a:lnTo>
                  <a:lnTo>
                    <a:pt x="336157" y="854"/>
                  </a:lnTo>
                  <a:lnTo>
                    <a:pt x="348331" y="1815"/>
                  </a:lnTo>
                  <a:lnTo>
                    <a:pt x="361038" y="2883"/>
                  </a:lnTo>
                  <a:lnTo>
                    <a:pt x="374173" y="4271"/>
                  </a:lnTo>
                  <a:lnTo>
                    <a:pt x="387307" y="5766"/>
                  </a:lnTo>
                  <a:lnTo>
                    <a:pt x="400335" y="7368"/>
                  </a:lnTo>
                  <a:lnTo>
                    <a:pt x="412722" y="8970"/>
                  </a:lnTo>
                  <a:lnTo>
                    <a:pt x="424468" y="10465"/>
                  </a:lnTo>
                  <a:lnTo>
                    <a:pt x="435147" y="11960"/>
                  </a:lnTo>
                  <a:lnTo>
                    <a:pt x="444437" y="13348"/>
                  </a:lnTo>
                  <a:lnTo>
                    <a:pt x="452125" y="14523"/>
                  </a:lnTo>
                  <a:lnTo>
                    <a:pt x="457785" y="15591"/>
                  </a:lnTo>
                  <a:lnTo>
                    <a:pt x="469852" y="17940"/>
                  </a:lnTo>
                  <a:lnTo>
                    <a:pt x="481705" y="20396"/>
                  </a:lnTo>
                  <a:lnTo>
                    <a:pt x="493664" y="22959"/>
                  </a:lnTo>
                  <a:lnTo>
                    <a:pt x="505624" y="25628"/>
                  </a:lnTo>
                  <a:lnTo>
                    <a:pt x="517477" y="28512"/>
                  </a:lnTo>
                  <a:lnTo>
                    <a:pt x="529437" y="31502"/>
                  </a:lnTo>
                  <a:lnTo>
                    <a:pt x="541290" y="34598"/>
                  </a:lnTo>
                  <a:lnTo>
                    <a:pt x="553250" y="37909"/>
                  </a:lnTo>
                  <a:lnTo>
                    <a:pt x="565103" y="41219"/>
                  </a:lnTo>
                  <a:lnTo>
                    <a:pt x="577063" y="44636"/>
                  </a:lnTo>
                  <a:lnTo>
                    <a:pt x="588916" y="48160"/>
                  </a:lnTo>
                  <a:lnTo>
                    <a:pt x="600769" y="51791"/>
                  </a:lnTo>
                  <a:lnTo>
                    <a:pt x="612622" y="55635"/>
                  </a:lnTo>
                  <a:lnTo>
                    <a:pt x="624475" y="59373"/>
                  </a:lnTo>
                  <a:lnTo>
                    <a:pt x="636328" y="63323"/>
                  </a:lnTo>
                  <a:lnTo>
                    <a:pt x="648182" y="67381"/>
                  </a:lnTo>
                  <a:lnTo>
                    <a:pt x="659928" y="71332"/>
                  </a:lnTo>
                  <a:lnTo>
                    <a:pt x="671674" y="75497"/>
                  </a:lnTo>
                  <a:lnTo>
                    <a:pt x="683420" y="79768"/>
                  </a:lnTo>
                  <a:lnTo>
                    <a:pt x="694953" y="84040"/>
                  </a:lnTo>
                  <a:lnTo>
                    <a:pt x="706699" y="88311"/>
                  </a:lnTo>
                  <a:lnTo>
                    <a:pt x="718339" y="92796"/>
                  </a:lnTo>
                  <a:lnTo>
                    <a:pt x="729978" y="97281"/>
                  </a:lnTo>
                  <a:lnTo>
                    <a:pt x="741404" y="101766"/>
                  </a:lnTo>
                  <a:lnTo>
                    <a:pt x="764363" y="110843"/>
                  </a:lnTo>
                  <a:lnTo>
                    <a:pt x="787108" y="120133"/>
                  </a:lnTo>
                  <a:lnTo>
                    <a:pt x="809746" y="129530"/>
                  </a:lnTo>
                  <a:lnTo>
                    <a:pt x="831958" y="138927"/>
                  </a:lnTo>
                  <a:lnTo>
                    <a:pt x="835588" y="140422"/>
                  </a:lnTo>
                  <a:lnTo>
                    <a:pt x="839539" y="142024"/>
                  </a:lnTo>
                  <a:lnTo>
                    <a:pt x="843704" y="143626"/>
                  </a:lnTo>
                  <a:lnTo>
                    <a:pt x="847868" y="145228"/>
                  </a:lnTo>
                  <a:lnTo>
                    <a:pt x="851926" y="146936"/>
                  </a:lnTo>
                  <a:lnTo>
                    <a:pt x="855770" y="148645"/>
                  </a:lnTo>
                  <a:lnTo>
                    <a:pt x="859294" y="150460"/>
                  </a:lnTo>
                  <a:lnTo>
                    <a:pt x="862605" y="152275"/>
                  </a:lnTo>
                  <a:lnTo>
                    <a:pt x="865168" y="153023"/>
                  </a:lnTo>
                  <a:lnTo>
                    <a:pt x="868051" y="153984"/>
                  </a:lnTo>
                  <a:lnTo>
                    <a:pt x="870934" y="154945"/>
                  </a:lnTo>
                  <a:lnTo>
                    <a:pt x="873924" y="156013"/>
                  </a:lnTo>
                  <a:lnTo>
                    <a:pt x="880117" y="158576"/>
                  </a:lnTo>
                  <a:lnTo>
                    <a:pt x="886311" y="161352"/>
                  </a:lnTo>
                  <a:lnTo>
                    <a:pt x="892718" y="164129"/>
                  </a:lnTo>
                  <a:lnTo>
                    <a:pt x="898805" y="166798"/>
                  </a:lnTo>
                  <a:lnTo>
                    <a:pt x="904678" y="169468"/>
                  </a:lnTo>
                  <a:lnTo>
                    <a:pt x="910124" y="171710"/>
                  </a:lnTo>
                  <a:lnTo>
                    <a:pt x="918346" y="175127"/>
                  </a:lnTo>
                  <a:lnTo>
                    <a:pt x="926782" y="178651"/>
                  </a:lnTo>
                  <a:lnTo>
                    <a:pt x="935325" y="182282"/>
                  </a:lnTo>
                  <a:lnTo>
                    <a:pt x="943974" y="186126"/>
                  </a:lnTo>
                  <a:lnTo>
                    <a:pt x="952838" y="190077"/>
                  </a:lnTo>
                  <a:lnTo>
                    <a:pt x="961701" y="193922"/>
                  </a:lnTo>
                  <a:lnTo>
                    <a:pt x="970777" y="198086"/>
                  </a:lnTo>
                  <a:lnTo>
                    <a:pt x="979640" y="202144"/>
                  </a:lnTo>
                  <a:lnTo>
                    <a:pt x="988610" y="206309"/>
                  </a:lnTo>
                  <a:lnTo>
                    <a:pt x="997367" y="210473"/>
                  </a:lnTo>
                  <a:lnTo>
                    <a:pt x="1006230" y="214638"/>
                  </a:lnTo>
                  <a:lnTo>
                    <a:pt x="1014879" y="218589"/>
                  </a:lnTo>
                  <a:lnTo>
                    <a:pt x="1023315" y="222754"/>
                  </a:lnTo>
                  <a:lnTo>
                    <a:pt x="1031538" y="226811"/>
                  </a:lnTo>
                  <a:lnTo>
                    <a:pt x="1039547" y="230869"/>
                  </a:lnTo>
                  <a:lnTo>
                    <a:pt x="1047235" y="234713"/>
                  </a:lnTo>
                  <a:lnTo>
                    <a:pt x="1058341" y="240373"/>
                  </a:lnTo>
                  <a:lnTo>
                    <a:pt x="1069446" y="246140"/>
                  </a:lnTo>
                  <a:lnTo>
                    <a:pt x="1080658" y="251906"/>
                  </a:lnTo>
                  <a:lnTo>
                    <a:pt x="1091657" y="257672"/>
                  </a:lnTo>
                  <a:lnTo>
                    <a:pt x="1102656" y="263545"/>
                  </a:lnTo>
                  <a:lnTo>
                    <a:pt x="1113441" y="269419"/>
                  </a:lnTo>
                  <a:lnTo>
                    <a:pt x="1124333" y="275399"/>
                  </a:lnTo>
                  <a:lnTo>
                    <a:pt x="1135225" y="281379"/>
                  </a:lnTo>
                  <a:lnTo>
                    <a:pt x="1146011" y="287465"/>
                  </a:lnTo>
                  <a:lnTo>
                    <a:pt x="1156582" y="293552"/>
                  </a:lnTo>
                  <a:lnTo>
                    <a:pt x="1167154" y="299639"/>
                  </a:lnTo>
                  <a:lnTo>
                    <a:pt x="1177619" y="305726"/>
                  </a:lnTo>
                  <a:lnTo>
                    <a:pt x="1187977" y="311812"/>
                  </a:lnTo>
                  <a:lnTo>
                    <a:pt x="1198335" y="318113"/>
                  </a:lnTo>
                  <a:lnTo>
                    <a:pt x="1208586" y="324306"/>
                  </a:lnTo>
                  <a:lnTo>
                    <a:pt x="1218517" y="330713"/>
                  </a:lnTo>
                  <a:lnTo>
                    <a:pt x="1228982" y="337227"/>
                  </a:lnTo>
                  <a:lnTo>
                    <a:pt x="1239340" y="343741"/>
                  </a:lnTo>
                  <a:lnTo>
                    <a:pt x="1249592" y="350255"/>
                  </a:lnTo>
                  <a:lnTo>
                    <a:pt x="1259843" y="356662"/>
                  </a:lnTo>
                  <a:lnTo>
                    <a:pt x="1269987" y="363283"/>
                  </a:lnTo>
                  <a:lnTo>
                    <a:pt x="1280132" y="369797"/>
                  </a:lnTo>
                  <a:lnTo>
                    <a:pt x="1290276" y="376417"/>
                  </a:lnTo>
                  <a:lnTo>
                    <a:pt x="1300314" y="383252"/>
                  </a:lnTo>
                  <a:lnTo>
                    <a:pt x="1310886" y="390299"/>
                  </a:lnTo>
                  <a:lnTo>
                    <a:pt x="1321244" y="397454"/>
                  </a:lnTo>
                  <a:lnTo>
                    <a:pt x="1331388" y="404395"/>
                  </a:lnTo>
                  <a:lnTo>
                    <a:pt x="1341106" y="411336"/>
                  </a:lnTo>
                  <a:lnTo>
                    <a:pt x="1350823" y="418170"/>
                  </a:lnTo>
                  <a:lnTo>
                    <a:pt x="1360220" y="425004"/>
                  </a:lnTo>
                  <a:lnTo>
                    <a:pt x="1369617" y="431732"/>
                  </a:lnTo>
                  <a:lnTo>
                    <a:pt x="1378908" y="438566"/>
                  </a:lnTo>
                  <a:lnTo>
                    <a:pt x="1388091" y="445294"/>
                  </a:lnTo>
                  <a:lnTo>
                    <a:pt x="1397274" y="452128"/>
                  </a:lnTo>
                  <a:lnTo>
                    <a:pt x="1406565" y="459069"/>
                  </a:lnTo>
                  <a:lnTo>
                    <a:pt x="1415855" y="466010"/>
                  </a:lnTo>
                  <a:lnTo>
                    <a:pt x="1425359" y="473058"/>
                  </a:lnTo>
                  <a:lnTo>
                    <a:pt x="1434862" y="480105"/>
                  </a:lnTo>
                  <a:lnTo>
                    <a:pt x="1444580" y="487474"/>
                  </a:lnTo>
                  <a:lnTo>
                    <a:pt x="1454618" y="494842"/>
                  </a:lnTo>
                  <a:lnTo>
                    <a:pt x="1463908" y="501890"/>
                  </a:lnTo>
                  <a:lnTo>
                    <a:pt x="1473305" y="509258"/>
                  </a:lnTo>
                  <a:lnTo>
                    <a:pt x="1482702" y="516840"/>
                  </a:lnTo>
                  <a:lnTo>
                    <a:pt x="1491992" y="524421"/>
                  </a:lnTo>
                  <a:lnTo>
                    <a:pt x="1501176" y="531896"/>
                  </a:lnTo>
                  <a:lnTo>
                    <a:pt x="1510359" y="539478"/>
                  </a:lnTo>
                  <a:lnTo>
                    <a:pt x="1519543" y="546846"/>
                  </a:lnTo>
                  <a:lnTo>
                    <a:pt x="1528406" y="553787"/>
                  </a:lnTo>
                  <a:lnTo>
                    <a:pt x="1706309" y="710334"/>
                  </a:lnTo>
                  <a:lnTo>
                    <a:pt x="1709726" y="713644"/>
                  </a:lnTo>
                  <a:lnTo>
                    <a:pt x="1713036" y="717061"/>
                  </a:lnTo>
                  <a:lnTo>
                    <a:pt x="1716133" y="720479"/>
                  </a:lnTo>
                  <a:lnTo>
                    <a:pt x="1719123" y="723896"/>
                  </a:lnTo>
                  <a:lnTo>
                    <a:pt x="1722113" y="727313"/>
                  </a:lnTo>
                  <a:lnTo>
                    <a:pt x="1724889" y="730623"/>
                  </a:lnTo>
                  <a:lnTo>
                    <a:pt x="1727666" y="733827"/>
                  </a:lnTo>
                  <a:lnTo>
                    <a:pt x="1730656" y="736710"/>
                  </a:lnTo>
                  <a:lnTo>
                    <a:pt x="1739198" y="745146"/>
                  </a:lnTo>
                  <a:lnTo>
                    <a:pt x="1748382" y="754436"/>
                  </a:lnTo>
                  <a:lnTo>
                    <a:pt x="1757886" y="764260"/>
                  </a:lnTo>
                  <a:lnTo>
                    <a:pt x="1767389" y="774512"/>
                  </a:lnTo>
                  <a:lnTo>
                    <a:pt x="1777000" y="784870"/>
                  </a:lnTo>
                  <a:lnTo>
                    <a:pt x="1785970" y="795121"/>
                  </a:lnTo>
                  <a:lnTo>
                    <a:pt x="1790348" y="800140"/>
                  </a:lnTo>
                  <a:lnTo>
                    <a:pt x="1794512" y="805159"/>
                  </a:lnTo>
                  <a:lnTo>
                    <a:pt x="1798570" y="809964"/>
                  </a:lnTo>
                  <a:lnTo>
                    <a:pt x="1802201" y="814449"/>
                  </a:lnTo>
                  <a:lnTo>
                    <a:pt x="1810850" y="825128"/>
                  </a:lnTo>
                  <a:lnTo>
                    <a:pt x="1818432" y="834632"/>
                  </a:lnTo>
                  <a:lnTo>
                    <a:pt x="1821956" y="839117"/>
                  </a:lnTo>
                  <a:lnTo>
                    <a:pt x="1825266" y="843602"/>
                  </a:lnTo>
                  <a:lnTo>
                    <a:pt x="1828470" y="847980"/>
                  </a:lnTo>
                  <a:lnTo>
                    <a:pt x="1831674" y="852251"/>
                  </a:lnTo>
                  <a:lnTo>
                    <a:pt x="1834770" y="856736"/>
                  </a:lnTo>
                  <a:lnTo>
                    <a:pt x="1837760" y="861328"/>
                  </a:lnTo>
                  <a:lnTo>
                    <a:pt x="1840857" y="865920"/>
                  </a:lnTo>
                  <a:lnTo>
                    <a:pt x="1843954" y="870832"/>
                  </a:lnTo>
                  <a:lnTo>
                    <a:pt x="1847050" y="875958"/>
                  </a:lnTo>
                  <a:lnTo>
                    <a:pt x="1850361" y="881404"/>
                  </a:lnTo>
                  <a:lnTo>
                    <a:pt x="1853778" y="887384"/>
                  </a:lnTo>
                  <a:lnTo>
                    <a:pt x="1857409" y="893684"/>
                  </a:lnTo>
                  <a:lnTo>
                    <a:pt x="1859651" y="897848"/>
                  </a:lnTo>
                  <a:lnTo>
                    <a:pt x="1862000" y="902867"/>
                  </a:lnTo>
                  <a:lnTo>
                    <a:pt x="1864670" y="908313"/>
                  </a:lnTo>
                  <a:lnTo>
                    <a:pt x="1867340" y="914400"/>
                  </a:lnTo>
                  <a:lnTo>
                    <a:pt x="1870116" y="920914"/>
                  </a:lnTo>
                  <a:lnTo>
                    <a:pt x="1872892" y="927855"/>
                  </a:lnTo>
                  <a:lnTo>
                    <a:pt x="1875455" y="935116"/>
                  </a:lnTo>
                  <a:lnTo>
                    <a:pt x="1878018" y="942378"/>
                  </a:lnTo>
                  <a:lnTo>
                    <a:pt x="1880367" y="949853"/>
                  </a:lnTo>
                  <a:lnTo>
                    <a:pt x="1882503" y="957328"/>
                  </a:lnTo>
                  <a:lnTo>
                    <a:pt x="1883357" y="960958"/>
                  </a:lnTo>
                  <a:lnTo>
                    <a:pt x="1884212" y="964696"/>
                  </a:lnTo>
                  <a:lnTo>
                    <a:pt x="1885066" y="968327"/>
                  </a:lnTo>
                  <a:lnTo>
                    <a:pt x="1885706" y="971851"/>
                  </a:lnTo>
                  <a:lnTo>
                    <a:pt x="1886347" y="975268"/>
                  </a:lnTo>
                  <a:lnTo>
                    <a:pt x="1886774" y="978685"/>
                  </a:lnTo>
                  <a:lnTo>
                    <a:pt x="1887095" y="981995"/>
                  </a:lnTo>
                  <a:lnTo>
                    <a:pt x="1887308" y="985199"/>
                  </a:lnTo>
                  <a:lnTo>
                    <a:pt x="1887415" y="988295"/>
                  </a:lnTo>
                  <a:lnTo>
                    <a:pt x="1887415" y="991285"/>
                  </a:lnTo>
                  <a:lnTo>
                    <a:pt x="1887201" y="994062"/>
                  </a:lnTo>
                  <a:lnTo>
                    <a:pt x="1886774" y="996731"/>
                  </a:lnTo>
                  <a:lnTo>
                    <a:pt x="1885706" y="1002818"/>
                  </a:lnTo>
                  <a:lnTo>
                    <a:pt x="1884532" y="1008691"/>
                  </a:lnTo>
                  <a:lnTo>
                    <a:pt x="1883250" y="1014565"/>
                  </a:lnTo>
                  <a:lnTo>
                    <a:pt x="1881755" y="1020117"/>
                  </a:lnTo>
                  <a:lnTo>
                    <a:pt x="1880367" y="1025777"/>
                  </a:lnTo>
                  <a:lnTo>
                    <a:pt x="1878766" y="1031223"/>
                  </a:lnTo>
                  <a:lnTo>
                    <a:pt x="1877057" y="1036669"/>
                  </a:lnTo>
                  <a:lnTo>
                    <a:pt x="1875242" y="1041901"/>
                  </a:lnTo>
                  <a:lnTo>
                    <a:pt x="1873320" y="1047027"/>
                  </a:lnTo>
                  <a:lnTo>
                    <a:pt x="1871290" y="1052153"/>
                  </a:lnTo>
                  <a:lnTo>
                    <a:pt x="1869262" y="1057172"/>
                  </a:lnTo>
                  <a:lnTo>
                    <a:pt x="1867126" y="1062084"/>
                  </a:lnTo>
                  <a:lnTo>
                    <a:pt x="1864777" y="1066996"/>
                  </a:lnTo>
                  <a:lnTo>
                    <a:pt x="1862534" y="1071801"/>
                  </a:lnTo>
                  <a:lnTo>
                    <a:pt x="1860078" y="1076500"/>
                  </a:lnTo>
                  <a:lnTo>
                    <a:pt x="1857622" y="1081198"/>
                  </a:lnTo>
                  <a:lnTo>
                    <a:pt x="1855059" y="1085897"/>
                  </a:lnTo>
                  <a:lnTo>
                    <a:pt x="1852390" y="1090382"/>
                  </a:lnTo>
                  <a:lnTo>
                    <a:pt x="1849613" y="1094974"/>
                  </a:lnTo>
                  <a:lnTo>
                    <a:pt x="1846837" y="1099459"/>
                  </a:lnTo>
                  <a:lnTo>
                    <a:pt x="1844060" y="1103837"/>
                  </a:lnTo>
                  <a:lnTo>
                    <a:pt x="1841070" y="1108322"/>
                  </a:lnTo>
                  <a:lnTo>
                    <a:pt x="1838187" y="1112807"/>
                  </a:lnTo>
                  <a:lnTo>
                    <a:pt x="1835091" y="1117185"/>
                  </a:lnTo>
                  <a:lnTo>
                    <a:pt x="1829004" y="1125835"/>
                  </a:lnTo>
                  <a:lnTo>
                    <a:pt x="1822490" y="1134698"/>
                  </a:lnTo>
                  <a:lnTo>
                    <a:pt x="1815976" y="1143347"/>
                  </a:lnTo>
                  <a:lnTo>
                    <a:pt x="1809249" y="1152104"/>
                  </a:lnTo>
                  <a:lnTo>
                    <a:pt x="1805511" y="1156802"/>
                  </a:lnTo>
                  <a:lnTo>
                    <a:pt x="1801881" y="1161287"/>
                  </a:lnTo>
                  <a:lnTo>
                    <a:pt x="1799958" y="1163530"/>
                  </a:lnTo>
                  <a:lnTo>
                    <a:pt x="1797930" y="1165559"/>
                  </a:lnTo>
                  <a:lnTo>
                    <a:pt x="1795901" y="1167694"/>
                  </a:lnTo>
                  <a:lnTo>
                    <a:pt x="1793658" y="1169617"/>
                  </a:lnTo>
                  <a:lnTo>
                    <a:pt x="1792484" y="1171325"/>
                  </a:lnTo>
                  <a:lnTo>
                    <a:pt x="1789814" y="1174315"/>
                  </a:lnTo>
                  <a:lnTo>
                    <a:pt x="1786077" y="1178480"/>
                  </a:lnTo>
                  <a:lnTo>
                    <a:pt x="1781271" y="1183605"/>
                  </a:lnTo>
                  <a:lnTo>
                    <a:pt x="1775718" y="1189585"/>
                  </a:lnTo>
                  <a:lnTo>
                    <a:pt x="1769525" y="1196206"/>
                  </a:lnTo>
                  <a:lnTo>
                    <a:pt x="1762798" y="1203254"/>
                  </a:lnTo>
                  <a:lnTo>
                    <a:pt x="1755857" y="1210408"/>
                  </a:lnTo>
                  <a:lnTo>
                    <a:pt x="1748809" y="1217670"/>
                  </a:lnTo>
                  <a:lnTo>
                    <a:pt x="1741761" y="1224824"/>
                  </a:lnTo>
                  <a:lnTo>
                    <a:pt x="1735034" y="1231765"/>
                  </a:lnTo>
                  <a:lnTo>
                    <a:pt x="1728840" y="1238173"/>
                  </a:lnTo>
                  <a:lnTo>
                    <a:pt x="1723074" y="1243939"/>
                  </a:lnTo>
                  <a:lnTo>
                    <a:pt x="1718055" y="1248958"/>
                  </a:lnTo>
                  <a:lnTo>
                    <a:pt x="1714104" y="1252909"/>
                  </a:lnTo>
                  <a:lnTo>
                    <a:pt x="1711221" y="1255579"/>
                  </a:lnTo>
                  <a:lnTo>
                    <a:pt x="1707697" y="1258996"/>
                  </a:lnTo>
                  <a:lnTo>
                    <a:pt x="1704173" y="1262520"/>
                  </a:lnTo>
                  <a:lnTo>
                    <a:pt x="1700756" y="1265723"/>
                  </a:lnTo>
                  <a:lnTo>
                    <a:pt x="1697339" y="1269033"/>
                  </a:lnTo>
                  <a:lnTo>
                    <a:pt x="1693922" y="1272344"/>
                  </a:lnTo>
                  <a:lnTo>
                    <a:pt x="1690398" y="1275761"/>
                  </a:lnTo>
                  <a:lnTo>
                    <a:pt x="1686981" y="1279178"/>
                  </a:lnTo>
                  <a:lnTo>
                    <a:pt x="1683457" y="1282809"/>
                  </a:lnTo>
                  <a:lnTo>
                    <a:pt x="1661032" y="1302777"/>
                  </a:lnTo>
                  <a:lnTo>
                    <a:pt x="1658790" y="1304913"/>
                  </a:lnTo>
                  <a:lnTo>
                    <a:pt x="1657294" y="1306301"/>
                  </a:lnTo>
                  <a:lnTo>
                    <a:pt x="1656013" y="1307583"/>
                  </a:lnTo>
                  <a:lnTo>
                    <a:pt x="1653771" y="1309291"/>
                  </a:lnTo>
                  <a:lnTo>
                    <a:pt x="1649926" y="1312495"/>
                  </a:lnTo>
                  <a:lnTo>
                    <a:pt x="1645014" y="1316446"/>
                  </a:lnTo>
                  <a:lnTo>
                    <a:pt x="1639568" y="1321145"/>
                  </a:lnTo>
                  <a:lnTo>
                    <a:pt x="1633588" y="1326377"/>
                  </a:lnTo>
                  <a:lnTo>
                    <a:pt x="1627181" y="1332143"/>
                  </a:lnTo>
                  <a:lnTo>
                    <a:pt x="1620454" y="1338017"/>
                  </a:lnTo>
                  <a:lnTo>
                    <a:pt x="1613513" y="1344103"/>
                  </a:lnTo>
                  <a:lnTo>
                    <a:pt x="1606465" y="1350297"/>
                  </a:lnTo>
                  <a:lnTo>
                    <a:pt x="1599524" y="1356277"/>
                  </a:lnTo>
                  <a:lnTo>
                    <a:pt x="1592904" y="1362150"/>
                  </a:lnTo>
                  <a:lnTo>
                    <a:pt x="1586496" y="1367596"/>
                  </a:lnTo>
                  <a:lnTo>
                    <a:pt x="1580623" y="1372615"/>
                  </a:lnTo>
                  <a:lnTo>
                    <a:pt x="1575177" y="1376993"/>
                  </a:lnTo>
                  <a:lnTo>
                    <a:pt x="1570586" y="1380517"/>
                  </a:lnTo>
                  <a:lnTo>
                    <a:pt x="1568664" y="1382012"/>
                  </a:lnTo>
                  <a:lnTo>
                    <a:pt x="1566848" y="1383293"/>
                  </a:lnTo>
                  <a:lnTo>
                    <a:pt x="1565246" y="1384254"/>
                  </a:lnTo>
                  <a:lnTo>
                    <a:pt x="1563858" y="1385002"/>
                  </a:lnTo>
                  <a:lnTo>
                    <a:pt x="1562684" y="1386283"/>
                  </a:lnTo>
                  <a:lnTo>
                    <a:pt x="1560655" y="1388206"/>
                  </a:lnTo>
                  <a:lnTo>
                    <a:pt x="1557985" y="1390555"/>
                  </a:lnTo>
                  <a:lnTo>
                    <a:pt x="1554675" y="1393331"/>
                  </a:lnTo>
                  <a:lnTo>
                    <a:pt x="1546346" y="1400165"/>
                  </a:lnTo>
                  <a:lnTo>
                    <a:pt x="1536094" y="1408495"/>
                  </a:lnTo>
                  <a:lnTo>
                    <a:pt x="1524241" y="1417892"/>
                  </a:lnTo>
                  <a:lnTo>
                    <a:pt x="1511320" y="1428143"/>
                  </a:lnTo>
                  <a:lnTo>
                    <a:pt x="1497545" y="1438928"/>
                  </a:lnTo>
                  <a:lnTo>
                    <a:pt x="1483343" y="1449927"/>
                  </a:lnTo>
                  <a:lnTo>
                    <a:pt x="1469140" y="1460819"/>
                  </a:lnTo>
                  <a:lnTo>
                    <a:pt x="1455258" y="1471391"/>
                  </a:lnTo>
                  <a:lnTo>
                    <a:pt x="1442124" y="1481429"/>
                  </a:lnTo>
                  <a:lnTo>
                    <a:pt x="1430057" y="1490506"/>
                  </a:lnTo>
                  <a:lnTo>
                    <a:pt x="1419592" y="1498194"/>
                  </a:lnTo>
                  <a:lnTo>
                    <a:pt x="1410836" y="1504388"/>
                  </a:lnTo>
                  <a:lnTo>
                    <a:pt x="1407312" y="1506950"/>
                  </a:lnTo>
                  <a:lnTo>
                    <a:pt x="1404429" y="1508979"/>
                  </a:lnTo>
                  <a:lnTo>
                    <a:pt x="1402186" y="1510261"/>
                  </a:lnTo>
                  <a:lnTo>
                    <a:pt x="1400585" y="1511222"/>
                  </a:lnTo>
                  <a:lnTo>
                    <a:pt x="1397061" y="1514105"/>
                  </a:lnTo>
                  <a:lnTo>
                    <a:pt x="1391508" y="1518270"/>
                  </a:lnTo>
                  <a:lnTo>
                    <a:pt x="1384247" y="1523502"/>
                  </a:lnTo>
                  <a:lnTo>
                    <a:pt x="1375704" y="1529589"/>
                  </a:lnTo>
                  <a:lnTo>
                    <a:pt x="1365880" y="1536423"/>
                  </a:lnTo>
                  <a:lnTo>
                    <a:pt x="1355522" y="1543791"/>
                  </a:lnTo>
                  <a:lnTo>
                    <a:pt x="1344416" y="1551373"/>
                  </a:lnTo>
                  <a:lnTo>
                    <a:pt x="1333204" y="1559062"/>
                  </a:lnTo>
                  <a:lnTo>
                    <a:pt x="1321885" y="1566750"/>
                  </a:lnTo>
                  <a:lnTo>
                    <a:pt x="1310886" y="1574118"/>
                  </a:lnTo>
                  <a:lnTo>
                    <a:pt x="1300528" y="1581059"/>
                  </a:lnTo>
                  <a:lnTo>
                    <a:pt x="1291024" y="1587253"/>
                  </a:lnTo>
                  <a:lnTo>
                    <a:pt x="1282695" y="1592485"/>
                  </a:lnTo>
                  <a:lnTo>
                    <a:pt x="1275754" y="1596864"/>
                  </a:lnTo>
                  <a:lnTo>
                    <a:pt x="1272764" y="1598572"/>
                  </a:lnTo>
                  <a:lnTo>
                    <a:pt x="1270521" y="1599854"/>
                  </a:lnTo>
                  <a:lnTo>
                    <a:pt x="1268492" y="1600815"/>
                  </a:lnTo>
                  <a:lnTo>
                    <a:pt x="1267211" y="1601455"/>
                  </a:lnTo>
                  <a:lnTo>
                    <a:pt x="1266143" y="1602523"/>
                  </a:lnTo>
                  <a:lnTo>
                    <a:pt x="1264114" y="1604018"/>
                  </a:lnTo>
                  <a:lnTo>
                    <a:pt x="1261445" y="1605834"/>
                  </a:lnTo>
                  <a:lnTo>
                    <a:pt x="1258028" y="1608183"/>
                  </a:lnTo>
                  <a:lnTo>
                    <a:pt x="1249378" y="1613629"/>
                  </a:lnTo>
                  <a:lnTo>
                    <a:pt x="1238379" y="1620570"/>
                  </a:lnTo>
                  <a:lnTo>
                    <a:pt x="1225565" y="1628365"/>
                  </a:lnTo>
                  <a:lnTo>
                    <a:pt x="1211363" y="1636801"/>
                  </a:lnTo>
                  <a:lnTo>
                    <a:pt x="1196199" y="1645664"/>
                  </a:lnTo>
                  <a:lnTo>
                    <a:pt x="1180288" y="1654955"/>
                  </a:lnTo>
                  <a:lnTo>
                    <a:pt x="1164271" y="1664138"/>
                  </a:lnTo>
                  <a:lnTo>
                    <a:pt x="1148574" y="1673215"/>
                  </a:lnTo>
                  <a:lnTo>
                    <a:pt x="1133410" y="1681651"/>
                  </a:lnTo>
                  <a:lnTo>
                    <a:pt x="1119314" y="1689446"/>
                  </a:lnTo>
                  <a:lnTo>
                    <a:pt x="1106607" y="1696387"/>
                  </a:lnTo>
                  <a:lnTo>
                    <a:pt x="1095929" y="1702047"/>
                  </a:lnTo>
                  <a:lnTo>
                    <a:pt x="1091337" y="1704503"/>
                  </a:lnTo>
                  <a:lnTo>
                    <a:pt x="1087493" y="1706318"/>
                  </a:lnTo>
                  <a:lnTo>
                    <a:pt x="1084182" y="1707920"/>
                  </a:lnTo>
                  <a:lnTo>
                    <a:pt x="1081620" y="1708988"/>
                  </a:lnTo>
                  <a:lnTo>
                    <a:pt x="1077775" y="1711337"/>
                  </a:lnTo>
                  <a:lnTo>
                    <a:pt x="1073931" y="1713686"/>
                  </a:lnTo>
                  <a:lnTo>
                    <a:pt x="1069766" y="1715929"/>
                  </a:lnTo>
                  <a:lnTo>
                    <a:pt x="1065495" y="1718278"/>
                  </a:lnTo>
                  <a:lnTo>
                    <a:pt x="1056525" y="1722656"/>
                  </a:lnTo>
                  <a:lnTo>
                    <a:pt x="1047235" y="1727035"/>
                  </a:lnTo>
                  <a:lnTo>
                    <a:pt x="1037945" y="1731413"/>
                  </a:lnTo>
                  <a:lnTo>
                    <a:pt x="1028654" y="1735684"/>
                  </a:lnTo>
                  <a:lnTo>
                    <a:pt x="1019791" y="1739742"/>
                  </a:lnTo>
                  <a:lnTo>
                    <a:pt x="1011355" y="1743907"/>
                  </a:lnTo>
                  <a:lnTo>
                    <a:pt x="1006977" y="1746149"/>
                  </a:lnTo>
                  <a:lnTo>
                    <a:pt x="1002492" y="1748178"/>
                  </a:lnTo>
                  <a:lnTo>
                    <a:pt x="998007" y="1750314"/>
                  </a:lnTo>
                  <a:lnTo>
                    <a:pt x="993522" y="1752236"/>
                  </a:lnTo>
                  <a:lnTo>
                    <a:pt x="989144" y="1754372"/>
                  </a:lnTo>
                  <a:lnTo>
                    <a:pt x="984553" y="1756294"/>
                  </a:lnTo>
                  <a:lnTo>
                    <a:pt x="980068" y="1758216"/>
                  </a:lnTo>
                  <a:lnTo>
                    <a:pt x="975689" y="1760351"/>
                  </a:lnTo>
                  <a:lnTo>
                    <a:pt x="971738" y="1762167"/>
                  </a:lnTo>
                  <a:lnTo>
                    <a:pt x="967360" y="1764303"/>
                  </a:lnTo>
                  <a:lnTo>
                    <a:pt x="962448" y="1766545"/>
                  </a:lnTo>
                  <a:lnTo>
                    <a:pt x="957322" y="1768894"/>
                  </a:lnTo>
                  <a:lnTo>
                    <a:pt x="952304" y="1771244"/>
                  </a:lnTo>
                  <a:lnTo>
                    <a:pt x="947392" y="1773166"/>
                  </a:lnTo>
                  <a:lnTo>
                    <a:pt x="942800" y="1774874"/>
                  </a:lnTo>
                  <a:lnTo>
                    <a:pt x="938849" y="1776156"/>
                  </a:lnTo>
                  <a:lnTo>
                    <a:pt x="933723" y="1778825"/>
                  </a:lnTo>
                  <a:lnTo>
                    <a:pt x="927957" y="1781388"/>
                  </a:lnTo>
                  <a:lnTo>
                    <a:pt x="921870" y="1784058"/>
                  </a:lnTo>
                  <a:lnTo>
                    <a:pt x="915570" y="1786621"/>
                  </a:lnTo>
                  <a:lnTo>
                    <a:pt x="909056" y="1789183"/>
                  </a:lnTo>
                  <a:lnTo>
                    <a:pt x="902756" y="1791640"/>
                  </a:lnTo>
                  <a:lnTo>
                    <a:pt x="896562" y="1793882"/>
                  </a:lnTo>
                  <a:lnTo>
                    <a:pt x="891009" y="1796231"/>
                  </a:lnTo>
                  <a:lnTo>
                    <a:pt x="885777" y="1798367"/>
                  </a:lnTo>
                  <a:lnTo>
                    <a:pt x="878622" y="1801143"/>
                  </a:lnTo>
                  <a:lnTo>
                    <a:pt x="870080" y="1804561"/>
                  </a:lnTo>
                  <a:lnTo>
                    <a:pt x="860362" y="1808618"/>
                  </a:lnTo>
                  <a:lnTo>
                    <a:pt x="849470" y="1812890"/>
                  </a:lnTo>
                  <a:lnTo>
                    <a:pt x="837831" y="1817588"/>
                  </a:lnTo>
                  <a:lnTo>
                    <a:pt x="825871" y="1822394"/>
                  </a:lnTo>
                  <a:lnTo>
                    <a:pt x="813804" y="1827306"/>
                  </a:lnTo>
                  <a:lnTo>
                    <a:pt x="801631" y="1832004"/>
                  </a:lnTo>
                  <a:lnTo>
                    <a:pt x="789884" y="1836703"/>
                  </a:lnTo>
                  <a:lnTo>
                    <a:pt x="778886" y="1840974"/>
                  </a:lnTo>
                  <a:lnTo>
                    <a:pt x="768848" y="1844925"/>
                  </a:lnTo>
                  <a:lnTo>
                    <a:pt x="759878" y="1848236"/>
                  </a:lnTo>
                  <a:lnTo>
                    <a:pt x="752403" y="1850905"/>
                  </a:lnTo>
                  <a:lnTo>
                    <a:pt x="746850" y="1852827"/>
                  </a:lnTo>
                  <a:lnTo>
                    <a:pt x="743113" y="1853895"/>
                  </a:lnTo>
                  <a:lnTo>
                    <a:pt x="741404" y="1854749"/>
                  </a:lnTo>
                  <a:lnTo>
                    <a:pt x="738628" y="1856138"/>
                  </a:lnTo>
                  <a:lnTo>
                    <a:pt x="734784" y="1857846"/>
                  </a:lnTo>
                  <a:lnTo>
                    <a:pt x="730085" y="1859662"/>
                  </a:lnTo>
                  <a:lnTo>
                    <a:pt x="718552" y="1864040"/>
                  </a:lnTo>
                  <a:lnTo>
                    <a:pt x="705632" y="1868845"/>
                  </a:lnTo>
                  <a:lnTo>
                    <a:pt x="692284" y="1873437"/>
                  </a:lnTo>
                  <a:lnTo>
                    <a:pt x="680003" y="1877922"/>
                  </a:lnTo>
                  <a:lnTo>
                    <a:pt x="669859" y="1881446"/>
                  </a:lnTo>
                  <a:lnTo>
                    <a:pt x="663238" y="1883581"/>
                  </a:lnTo>
                  <a:lnTo>
                    <a:pt x="646687" y="1889134"/>
                  </a:lnTo>
                  <a:lnTo>
                    <a:pt x="630455" y="1894474"/>
                  </a:lnTo>
                  <a:lnTo>
                    <a:pt x="614331" y="1899599"/>
                  </a:lnTo>
                  <a:lnTo>
                    <a:pt x="598313" y="1904618"/>
                  </a:lnTo>
                  <a:lnTo>
                    <a:pt x="582509" y="1909530"/>
                  </a:lnTo>
                  <a:lnTo>
                    <a:pt x="566491" y="1914336"/>
                  </a:lnTo>
                  <a:lnTo>
                    <a:pt x="550581" y="1918820"/>
                  </a:lnTo>
                  <a:lnTo>
                    <a:pt x="534563" y="1923092"/>
                  </a:lnTo>
                  <a:lnTo>
                    <a:pt x="526554" y="1925121"/>
                  </a:lnTo>
                  <a:lnTo>
                    <a:pt x="518438" y="1927257"/>
                  </a:lnTo>
                  <a:lnTo>
                    <a:pt x="510323" y="1929179"/>
                  </a:lnTo>
                  <a:lnTo>
                    <a:pt x="502314" y="1930994"/>
                  </a:lnTo>
                  <a:lnTo>
                    <a:pt x="494092" y="1932916"/>
                  </a:lnTo>
                  <a:lnTo>
                    <a:pt x="485762" y="1934731"/>
                  </a:lnTo>
                  <a:lnTo>
                    <a:pt x="477647" y="1936440"/>
                  </a:lnTo>
                  <a:lnTo>
                    <a:pt x="469318" y="1938149"/>
                  </a:lnTo>
                  <a:lnTo>
                    <a:pt x="460882" y="1939750"/>
                  </a:lnTo>
                  <a:lnTo>
                    <a:pt x="452339" y="1941139"/>
                  </a:lnTo>
                  <a:lnTo>
                    <a:pt x="443903" y="1942634"/>
                  </a:lnTo>
                  <a:lnTo>
                    <a:pt x="435253" y="1944129"/>
                  </a:lnTo>
                  <a:lnTo>
                    <a:pt x="426604" y="1945410"/>
                  </a:lnTo>
                  <a:lnTo>
                    <a:pt x="417741" y="1946691"/>
                  </a:lnTo>
                  <a:lnTo>
                    <a:pt x="408878" y="1947759"/>
                  </a:lnTo>
                  <a:lnTo>
                    <a:pt x="399908" y="1948827"/>
                  </a:lnTo>
                  <a:lnTo>
                    <a:pt x="393607" y="1949575"/>
                  </a:lnTo>
                  <a:lnTo>
                    <a:pt x="387094" y="1950322"/>
                  </a:lnTo>
                  <a:lnTo>
                    <a:pt x="380687" y="1951070"/>
                  </a:lnTo>
                  <a:lnTo>
                    <a:pt x="374279" y="1951710"/>
                  </a:lnTo>
                  <a:lnTo>
                    <a:pt x="367766" y="1952351"/>
                  </a:lnTo>
                  <a:lnTo>
                    <a:pt x="361359" y="1952778"/>
                  </a:lnTo>
                  <a:lnTo>
                    <a:pt x="354845" y="1953312"/>
                  </a:lnTo>
                  <a:lnTo>
                    <a:pt x="348331" y="1953739"/>
                  </a:lnTo>
                  <a:lnTo>
                    <a:pt x="341710" y="1954166"/>
                  </a:lnTo>
                  <a:lnTo>
                    <a:pt x="335303" y="1954487"/>
                  </a:lnTo>
                  <a:lnTo>
                    <a:pt x="328789" y="1954700"/>
                  </a:lnTo>
                  <a:lnTo>
                    <a:pt x="322169" y="1955021"/>
                  </a:lnTo>
                  <a:lnTo>
                    <a:pt x="315762" y="1955127"/>
                  </a:lnTo>
                  <a:lnTo>
                    <a:pt x="309248" y="1955234"/>
                  </a:lnTo>
                  <a:lnTo>
                    <a:pt x="302734" y="1955234"/>
                  </a:lnTo>
                  <a:lnTo>
                    <a:pt x="296434" y="1955127"/>
                  </a:lnTo>
                  <a:lnTo>
                    <a:pt x="293123" y="1955127"/>
                  </a:lnTo>
                  <a:lnTo>
                    <a:pt x="290027" y="1955021"/>
                  </a:lnTo>
                  <a:lnTo>
                    <a:pt x="286930" y="1954700"/>
                  </a:lnTo>
                  <a:lnTo>
                    <a:pt x="283833" y="1954487"/>
                  </a:lnTo>
                  <a:lnTo>
                    <a:pt x="280950" y="1954166"/>
                  </a:lnTo>
                  <a:lnTo>
                    <a:pt x="277960" y="1953739"/>
                  </a:lnTo>
                  <a:lnTo>
                    <a:pt x="275077" y="1953312"/>
                  </a:lnTo>
                  <a:lnTo>
                    <a:pt x="272194" y="1952778"/>
                  </a:lnTo>
                  <a:lnTo>
                    <a:pt x="266641" y="1951710"/>
                  </a:lnTo>
                  <a:lnTo>
                    <a:pt x="261195" y="1950322"/>
                  </a:lnTo>
                  <a:lnTo>
                    <a:pt x="255962" y="1948720"/>
                  </a:lnTo>
                  <a:lnTo>
                    <a:pt x="250837" y="1946905"/>
                  </a:lnTo>
                  <a:lnTo>
                    <a:pt x="245925" y="1944983"/>
                  </a:lnTo>
                  <a:lnTo>
                    <a:pt x="241226" y="1942847"/>
                  </a:lnTo>
                  <a:lnTo>
                    <a:pt x="236528" y="1940711"/>
                  </a:lnTo>
                  <a:lnTo>
                    <a:pt x="232043" y="1938255"/>
                  </a:lnTo>
                  <a:lnTo>
                    <a:pt x="227664" y="1935693"/>
                  </a:lnTo>
                  <a:lnTo>
                    <a:pt x="223286" y="1933023"/>
                  </a:lnTo>
                  <a:lnTo>
                    <a:pt x="219122" y="1930140"/>
                  </a:lnTo>
                  <a:lnTo>
                    <a:pt x="214957" y="1927257"/>
                  </a:lnTo>
                  <a:lnTo>
                    <a:pt x="211433" y="1924587"/>
                  </a:lnTo>
                  <a:lnTo>
                    <a:pt x="207909" y="1921917"/>
                  </a:lnTo>
                  <a:lnTo>
                    <a:pt x="204706" y="1918927"/>
                  </a:lnTo>
                  <a:lnTo>
                    <a:pt x="201289" y="1916044"/>
                  </a:lnTo>
                  <a:lnTo>
                    <a:pt x="197978" y="1912947"/>
                  </a:lnTo>
                  <a:lnTo>
                    <a:pt x="194775" y="1909744"/>
                  </a:lnTo>
                  <a:lnTo>
                    <a:pt x="191571" y="1906433"/>
                  </a:lnTo>
                  <a:lnTo>
                    <a:pt x="188368" y="1903123"/>
                  </a:lnTo>
                  <a:lnTo>
                    <a:pt x="185378" y="1899599"/>
                  </a:lnTo>
                  <a:lnTo>
                    <a:pt x="182281" y="1896075"/>
                  </a:lnTo>
                  <a:lnTo>
                    <a:pt x="179398" y="1892445"/>
                  </a:lnTo>
                  <a:lnTo>
                    <a:pt x="176408" y="1888707"/>
                  </a:lnTo>
                  <a:lnTo>
                    <a:pt x="173525" y="1884863"/>
                  </a:lnTo>
                  <a:lnTo>
                    <a:pt x="170642" y="1880912"/>
                  </a:lnTo>
                  <a:lnTo>
                    <a:pt x="167865" y="1876854"/>
                  </a:lnTo>
                  <a:lnTo>
                    <a:pt x="165089" y="1872796"/>
                  </a:lnTo>
                  <a:lnTo>
                    <a:pt x="162419" y="1868632"/>
                  </a:lnTo>
                  <a:lnTo>
                    <a:pt x="159750" y="1864360"/>
                  </a:lnTo>
                  <a:lnTo>
                    <a:pt x="157080" y="1859875"/>
                  </a:lnTo>
                  <a:lnTo>
                    <a:pt x="154517" y="1855497"/>
                  </a:lnTo>
                  <a:lnTo>
                    <a:pt x="151954" y="1851012"/>
                  </a:lnTo>
                  <a:lnTo>
                    <a:pt x="149391" y="1846313"/>
                  </a:lnTo>
                  <a:lnTo>
                    <a:pt x="147042" y="1841722"/>
                  </a:lnTo>
                  <a:lnTo>
                    <a:pt x="144586" y="1836916"/>
                  </a:lnTo>
                  <a:lnTo>
                    <a:pt x="142237" y="1832004"/>
                  </a:lnTo>
                  <a:lnTo>
                    <a:pt x="139888" y="1827199"/>
                  </a:lnTo>
                  <a:lnTo>
                    <a:pt x="137538" y="1822180"/>
                  </a:lnTo>
                  <a:lnTo>
                    <a:pt x="135296" y="1817161"/>
                  </a:lnTo>
                  <a:lnTo>
                    <a:pt x="130811" y="1806803"/>
                  </a:lnTo>
                  <a:lnTo>
                    <a:pt x="126540" y="1796231"/>
                  </a:lnTo>
                  <a:lnTo>
                    <a:pt x="123016" y="1787048"/>
                  </a:lnTo>
                  <a:lnTo>
                    <a:pt x="119492" y="1777544"/>
                  </a:lnTo>
                  <a:lnTo>
                    <a:pt x="115968" y="1767933"/>
                  </a:lnTo>
                  <a:lnTo>
                    <a:pt x="112551" y="1757789"/>
                  </a:lnTo>
                  <a:lnTo>
                    <a:pt x="109134" y="1747537"/>
                  </a:lnTo>
                  <a:lnTo>
                    <a:pt x="105823" y="1736966"/>
                  </a:lnTo>
                  <a:lnTo>
                    <a:pt x="102513" y="1726180"/>
                  </a:lnTo>
                  <a:lnTo>
                    <a:pt x="99203" y="1715395"/>
                  </a:lnTo>
                  <a:lnTo>
                    <a:pt x="95999" y="1704183"/>
                  </a:lnTo>
                  <a:lnTo>
                    <a:pt x="92902" y="1692970"/>
                  </a:lnTo>
                  <a:lnTo>
                    <a:pt x="89699" y="1681544"/>
                  </a:lnTo>
                  <a:lnTo>
                    <a:pt x="86602" y="1670011"/>
                  </a:lnTo>
                  <a:lnTo>
                    <a:pt x="83719" y="1658372"/>
                  </a:lnTo>
                  <a:lnTo>
                    <a:pt x="80622" y="1646625"/>
                  </a:lnTo>
                  <a:lnTo>
                    <a:pt x="77846" y="1634986"/>
                  </a:lnTo>
                  <a:lnTo>
                    <a:pt x="74856" y="1623133"/>
                  </a:lnTo>
                  <a:lnTo>
                    <a:pt x="69410" y="1599533"/>
                  </a:lnTo>
                  <a:lnTo>
                    <a:pt x="64284" y="1575827"/>
                  </a:lnTo>
                  <a:lnTo>
                    <a:pt x="59265" y="1552441"/>
                  </a:lnTo>
                  <a:lnTo>
                    <a:pt x="54567" y="1529375"/>
                  </a:lnTo>
                  <a:lnTo>
                    <a:pt x="50189" y="1506737"/>
                  </a:lnTo>
                  <a:lnTo>
                    <a:pt x="46238" y="1484846"/>
                  </a:lnTo>
                  <a:lnTo>
                    <a:pt x="42500" y="1463703"/>
                  </a:lnTo>
                  <a:lnTo>
                    <a:pt x="39083" y="1443627"/>
                  </a:lnTo>
                  <a:lnTo>
                    <a:pt x="37268" y="1431560"/>
                  </a:lnTo>
                  <a:lnTo>
                    <a:pt x="35346" y="1419494"/>
                  </a:lnTo>
                  <a:lnTo>
                    <a:pt x="33530" y="1407427"/>
                  </a:lnTo>
                  <a:lnTo>
                    <a:pt x="31822" y="1395253"/>
                  </a:lnTo>
                  <a:lnTo>
                    <a:pt x="30006" y="1383187"/>
                  </a:lnTo>
                  <a:lnTo>
                    <a:pt x="28511" y="1371013"/>
                  </a:lnTo>
                  <a:lnTo>
                    <a:pt x="26910" y="1358840"/>
                  </a:lnTo>
                  <a:lnTo>
                    <a:pt x="25308" y="1346666"/>
                  </a:lnTo>
                  <a:lnTo>
                    <a:pt x="23813" y="1334599"/>
                  </a:lnTo>
                  <a:lnTo>
                    <a:pt x="22318" y="1322319"/>
                  </a:lnTo>
                  <a:lnTo>
                    <a:pt x="21037" y="1310146"/>
                  </a:lnTo>
                  <a:lnTo>
                    <a:pt x="19648" y="1297865"/>
                  </a:lnTo>
                  <a:lnTo>
                    <a:pt x="18367" y="1285692"/>
                  </a:lnTo>
                  <a:lnTo>
                    <a:pt x="17086" y="1273518"/>
                  </a:lnTo>
                  <a:lnTo>
                    <a:pt x="15911" y="1261238"/>
                  </a:lnTo>
                  <a:lnTo>
                    <a:pt x="14736" y="1249065"/>
                  </a:lnTo>
                  <a:lnTo>
                    <a:pt x="13562" y="1236037"/>
                  </a:lnTo>
                  <a:lnTo>
                    <a:pt x="12494" y="1223116"/>
                  </a:lnTo>
                  <a:lnTo>
                    <a:pt x="11533" y="1210195"/>
                  </a:lnTo>
                  <a:lnTo>
                    <a:pt x="10465" y="1197381"/>
                  </a:lnTo>
                  <a:lnTo>
                    <a:pt x="9611" y="1184353"/>
                  </a:lnTo>
                  <a:lnTo>
                    <a:pt x="8756" y="1171539"/>
                  </a:lnTo>
                  <a:lnTo>
                    <a:pt x="7902" y="1158724"/>
                  </a:lnTo>
                  <a:lnTo>
                    <a:pt x="7261" y="1145910"/>
                  </a:lnTo>
                  <a:lnTo>
                    <a:pt x="6514" y="1133096"/>
                  </a:lnTo>
                  <a:lnTo>
                    <a:pt x="5766" y="1120175"/>
                  </a:lnTo>
                  <a:lnTo>
                    <a:pt x="5019" y="1107254"/>
                  </a:lnTo>
                  <a:lnTo>
                    <a:pt x="4378" y="1094440"/>
                  </a:lnTo>
                  <a:lnTo>
                    <a:pt x="3631" y="1081519"/>
                  </a:lnTo>
                  <a:lnTo>
                    <a:pt x="2883" y="1068491"/>
                  </a:lnTo>
                  <a:lnTo>
                    <a:pt x="2242" y="1055570"/>
                  </a:lnTo>
                  <a:lnTo>
                    <a:pt x="1495" y="1042542"/>
                  </a:lnTo>
                  <a:lnTo>
                    <a:pt x="1068" y="1033786"/>
                  </a:lnTo>
                  <a:lnTo>
                    <a:pt x="747" y="1025029"/>
                  </a:lnTo>
                  <a:lnTo>
                    <a:pt x="320" y="1016380"/>
                  </a:lnTo>
                  <a:lnTo>
                    <a:pt x="214" y="1007730"/>
                  </a:lnTo>
                  <a:lnTo>
                    <a:pt x="107" y="998867"/>
                  </a:lnTo>
                  <a:lnTo>
                    <a:pt x="0" y="990218"/>
                  </a:lnTo>
                  <a:lnTo>
                    <a:pt x="0" y="981354"/>
                  </a:lnTo>
                  <a:lnTo>
                    <a:pt x="0" y="972705"/>
                  </a:lnTo>
                  <a:lnTo>
                    <a:pt x="320" y="955299"/>
                  </a:lnTo>
                  <a:lnTo>
                    <a:pt x="854" y="937786"/>
                  </a:lnTo>
                  <a:lnTo>
                    <a:pt x="1495" y="920380"/>
                  </a:lnTo>
                  <a:lnTo>
                    <a:pt x="2349" y="902974"/>
                  </a:lnTo>
                  <a:lnTo>
                    <a:pt x="3310" y="885568"/>
                  </a:lnTo>
                  <a:lnTo>
                    <a:pt x="4485" y="868162"/>
                  </a:lnTo>
                  <a:lnTo>
                    <a:pt x="5766" y="850756"/>
                  </a:lnTo>
                  <a:lnTo>
                    <a:pt x="6941" y="833457"/>
                  </a:lnTo>
                  <a:lnTo>
                    <a:pt x="8436" y="816158"/>
                  </a:lnTo>
                  <a:lnTo>
                    <a:pt x="9824" y="798859"/>
                  </a:lnTo>
                  <a:lnTo>
                    <a:pt x="11212" y="781560"/>
                  </a:lnTo>
                  <a:lnTo>
                    <a:pt x="12707" y="764367"/>
                  </a:lnTo>
                  <a:lnTo>
                    <a:pt x="13562" y="751980"/>
                  </a:lnTo>
                  <a:lnTo>
                    <a:pt x="14629" y="739700"/>
                  </a:lnTo>
                  <a:lnTo>
                    <a:pt x="15804" y="727313"/>
                  </a:lnTo>
                  <a:lnTo>
                    <a:pt x="17086" y="715139"/>
                  </a:lnTo>
                  <a:lnTo>
                    <a:pt x="18474" y="702752"/>
                  </a:lnTo>
                  <a:lnTo>
                    <a:pt x="19755" y="690579"/>
                  </a:lnTo>
                  <a:lnTo>
                    <a:pt x="21250" y="678298"/>
                  </a:lnTo>
                  <a:lnTo>
                    <a:pt x="22852" y="666125"/>
                  </a:lnTo>
                  <a:lnTo>
                    <a:pt x="24454" y="653951"/>
                  </a:lnTo>
                  <a:lnTo>
                    <a:pt x="26055" y="641671"/>
                  </a:lnTo>
                  <a:lnTo>
                    <a:pt x="27657" y="629604"/>
                  </a:lnTo>
                  <a:lnTo>
                    <a:pt x="29366" y="617324"/>
                  </a:lnTo>
                  <a:lnTo>
                    <a:pt x="30861" y="605257"/>
                  </a:lnTo>
                  <a:lnTo>
                    <a:pt x="32462" y="593191"/>
                  </a:lnTo>
                  <a:lnTo>
                    <a:pt x="34171" y="581124"/>
                  </a:lnTo>
                  <a:lnTo>
                    <a:pt x="35773" y="568951"/>
                  </a:lnTo>
                  <a:lnTo>
                    <a:pt x="36947" y="560942"/>
                  </a:lnTo>
                  <a:lnTo>
                    <a:pt x="38015" y="552826"/>
                  </a:lnTo>
                  <a:lnTo>
                    <a:pt x="39190" y="544604"/>
                  </a:lnTo>
                  <a:lnTo>
                    <a:pt x="40578" y="536488"/>
                  </a:lnTo>
                  <a:lnTo>
                    <a:pt x="41860" y="528159"/>
                  </a:lnTo>
                  <a:lnTo>
                    <a:pt x="43248" y="519830"/>
                  </a:lnTo>
                  <a:lnTo>
                    <a:pt x="44743" y="511607"/>
                  </a:lnTo>
                  <a:lnTo>
                    <a:pt x="46238" y="503385"/>
                  </a:lnTo>
                  <a:lnTo>
                    <a:pt x="47733" y="495055"/>
                  </a:lnTo>
                  <a:lnTo>
                    <a:pt x="49228" y="486833"/>
                  </a:lnTo>
                  <a:lnTo>
                    <a:pt x="50829" y="478717"/>
                  </a:lnTo>
                  <a:lnTo>
                    <a:pt x="52431" y="470495"/>
                  </a:lnTo>
                  <a:lnTo>
                    <a:pt x="54033" y="462379"/>
                  </a:lnTo>
                  <a:lnTo>
                    <a:pt x="55741" y="454477"/>
                  </a:lnTo>
                  <a:lnTo>
                    <a:pt x="57343" y="446575"/>
                  </a:lnTo>
                  <a:lnTo>
                    <a:pt x="59052" y="438673"/>
                  </a:lnTo>
                  <a:lnTo>
                    <a:pt x="60760" y="430664"/>
                  </a:lnTo>
                  <a:lnTo>
                    <a:pt x="62469" y="422869"/>
                  </a:lnTo>
                  <a:lnTo>
                    <a:pt x="64177" y="414967"/>
                  </a:lnTo>
                  <a:lnTo>
                    <a:pt x="65886" y="407171"/>
                  </a:lnTo>
                  <a:lnTo>
                    <a:pt x="67595" y="399376"/>
                  </a:lnTo>
                  <a:lnTo>
                    <a:pt x="69303" y="391581"/>
                  </a:lnTo>
                  <a:lnTo>
                    <a:pt x="71118" y="383679"/>
                  </a:lnTo>
                  <a:lnTo>
                    <a:pt x="72934" y="375777"/>
                  </a:lnTo>
                  <a:lnTo>
                    <a:pt x="74322" y="369583"/>
                  </a:lnTo>
                  <a:lnTo>
                    <a:pt x="76031" y="362001"/>
                  </a:lnTo>
                  <a:lnTo>
                    <a:pt x="77953" y="353458"/>
                  </a:lnTo>
                  <a:lnTo>
                    <a:pt x="79982" y="344382"/>
                  </a:lnTo>
                  <a:lnTo>
                    <a:pt x="82224" y="335519"/>
                  </a:lnTo>
                  <a:lnTo>
                    <a:pt x="84360" y="327510"/>
                  </a:lnTo>
                  <a:lnTo>
                    <a:pt x="85428" y="323879"/>
                  </a:lnTo>
                  <a:lnTo>
                    <a:pt x="86389" y="320676"/>
                  </a:lnTo>
                  <a:lnTo>
                    <a:pt x="87350" y="317899"/>
                  </a:lnTo>
                  <a:lnTo>
                    <a:pt x="88311" y="315550"/>
                  </a:lnTo>
                  <a:lnTo>
                    <a:pt x="89272" y="310317"/>
                  </a:lnTo>
                  <a:lnTo>
                    <a:pt x="90660" y="304551"/>
                  </a:lnTo>
                  <a:lnTo>
                    <a:pt x="92262" y="298678"/>
                  </a:lnTo>
                  <a:lnTo>
                    <a:pt x="93970" y="292591"/>
                  </a:lnTo>
                  <a:lnTo>
                    <a:pt x="95679" y="286397"/>
                  </a:lnTo>
                  <a:lnTo>
                    <a:pt x="97494" y="280418"/>
                  </a:lnTo>
                  <a:lnTo>
                    <a:pt x="99203" y="274758"/>
                  </a:lnTo>
                  <a:lnTo>
                    <a:pt x="100805" y="269419"/>
                  </a:lnTo>
                  <a:lnTo>
                    <a:pt x="102513" y="263866"/>
                  </a:lnTo>
                  <a:lnTo>
                    <a:pt x="104222" y="258206"/>
                  </a:lnTo>
                  <a:lnTo>
                    <a:pt x="105930" y="252760"/>
                  </a:lnTo>
                  <a:lnTo>
                    <a:pt x="107639" y="247207"/>
                  </a:lnTo>
                  <a:lnTo>
                    <a:pt x="109240" y="241761"/>
                  </a:lnTo>
                  <a:lnTo>
                    <a:pt x="110949" y="236315"/>
                  </a:lnTo>
                  <a:lnTo>
                    <a:pt x="112658" y="230869"/>
                  </a:lnTo>
                  <a:lnTo>
                    <a:pt x="114366" y="225316"/>
                  </a:lnTo>
                  <a:lnTo>
                    <a:pt x="117570" y="215279"/>
                  </a:lnTo>
                  <a:lnTo>
                    <a:pt x="120987" y="204493"/>
                  </a:lnTo>
                  <a:lnTo>
                    <a:pt x="124617" y="193067"/>
                  </a:lnTo>
                  <a:lnTo>
                    <a:pt x="128568" y="181748"/>
                  </a:lnTo>
                  <a:lnTo>
                    <a:pt x="130491" y="175982"/>
                  </a:lnTo>
                  <a:lnTo>
                    <a:pt x="132519" y="170429"/>
                  </a:lnTo>
                  <a:lnTo>
                    <a:pt x="134655" y="164983"/>
                  </a:lnTo>
                  <a:lnTo>
                    <a:pt x="136684" y="159750"/>
                  </a:lnTo>
                  <a:lnTo>
                    <a:pt x="138820" y="154732"/>
                  </a:lnTo>
                  <a:lnTo>
                    <a:pt x="140955" y="149926"/>
                  </a:lnTo>
                  <a:lnTo>
                    <a:pt x="143091" y="145441"/>
                  </a:lnTo>
                  <a:lnTo>
                    <a:pt x="145120" y="141277"/>
                  </a:lnTo>
                  <a:lnTo>
                    <a:pt x="145974" y="138927"/>
                  </a:lnTo>
                  <a:lnTo>
                    <a:pt x="147042" y="136364"/>
                  </a:lnTo>
                  <a:lnTo>
                    <a:pt x="148110" y="133695"/>
                  </a:lnTo>
                  <a:lnTo>
                    <a:pt x="149285" y="130918"/>
                  </a:lnTo>
                  <a:lnTo>
                    <a:pt x="152168" y="124938"/>
                  </a:lnTo>
                  <a:lnTo>
                    <a:pt x="155265" y="118638"/>
                  </a:lnTo>
                  <a:lnTo>
                    <a:pt x="158895" y="112231"/>
                  </a:lnTo>
                  <a:lnTo>
                    <a:pt x="162739" y="105504"/>
                  </a:lnTo>
                  <a:lnTo>
                    <a:pt x="166691" y="98883"/>
                  </a:lnTo>
                  <a:lnTo>
                    <a:pt x="170855" y="92156"/>
                  </a:lnTo>
                  <a:lnTo>
                    <a:pt x="175020" y="85642"/>
                  </a:lnTo>
                  <a:lnTo>
                    <a:pt x="179291" y="79448"/>
                  </a:lnTo>
                  <a:lnTo>
                    <a:pt x="183349" y="73575"/>
                  </a:lnTo>
                  <a:lnTo>
                    <a:pt x="187300" y="68022"/>
                  </a:lnTo>
                  <a:lnTo>
                    <a:pt x="191144" y="63217"/>
                  </a:lnTo>
                  <a:lnTo>
                    <a:pt x="194668" y="58732"/>
                  </a:lnTo>
                  <a:lnTo>
                    <a:pt x="196270" y="56916"/>
                  </a:lnTo>
                  <a:lnTo>
                    <a:pt x="197872" y="55208"/>
                  </a:lnTo>
                  <a:lnTo>
                    <a:pt x="199260" y="53820"/>
                  </a:lnTo>
                  <a:lnTo>
                    <a:pt x="200541" y="52431"/>
                  </a:lnTo>
                  <a:lnTo>
                    <a:pt x="205774" y="47626"/>
                  </a:lnTo>
                  <a:lnTo>
                    <a:pt x="210152" y="43248"/>
                  </a:lnTo>
                  <a:lnTo>
                    <a:pt x="214316" y="39190"/>
                  </a:lnTo>
                  <a:lnTo>
                    <a:pt x="218481" y="35453"/>
                  </a:lnTo>
                  <a:lnTo>
                    <a:pt x="220510" y="33637"/>
                  </a:lnTo>
                  <a:lnTo>
                    <a:pt x="222752" y="31822"/>
                  </a:lnTo>
                  <a:lnTo>
                    <a:pt x="225102" y="29900"/>
                  </a:lnTo>
                  <a:lnTo>
                    <a:pt x="227664" y="27978"/>
                  </a:lnTo>
                  <a:lnTo>
                    <a:pt x="230441" y="26056"/>
                  </a:lnTo>
                  <a:lnTo>
                    <a:pt x="233538" y="23920"/>
                  </a:lnTo>
                  <a:lnTo>
                    <a:pt x="236848" y="21891"/>
                  </a:lnTo>
                  <a:lnTo>
                    <a:pt x="240479" y="19648"/>
                  </a:lnTo>
                  <a:lnTo>
                    <a:pt x="243255" y="18047"/>
                  </a:lnTo>
                  <a:lnTo>
                    <a:pt x="246245" y="16338"/>
                  </a:lnTo>
                  <a:lnTo>
                    <a:pt x="249128" y="14736"/>
                  </a:lnTo>
                  <a:lnTo>
                    <a:pt x="252332" y="13348"/>
                  </a:lnTo>
                  <a:lnTo>
                    <a:pt x="255535" y="11853"/>
                  </a:lnTo>
                  <a:lnTo>
                    <a:pt x="258739" y="10358"/>
                  </a:lnTo>
                  <a:lnTo>
                    <a:pt x="262049" y="9077"/>
                  </a:lnTo>
                  <a:lnTo>
                    <a:pt x="265466" y="7795"/>
                  </a:lnTo>
                  <a:lnTo>
                    <a:pt x="268883" y="6727"/>
                  </a:lnTo>
                  <a:lnTo>
                    <a:pt x="272514" y="5660"/>
                  </a:lnTo>
                  <a:lnTo>
                    <a:pt x="276145" y="4592"/>
                  </a:lnTo>
                  <a:lnTo>
                    <a:pt x="279775" y="3737"/>
                  </a:lnTo>
                  <a:lnTo>
                    <a:pt x="283513" y="3097"/>
                  </a:lnTo>
                  <a:lnTo>
                    <a:pt x="287143" y="2563"/>
                  </a:lnTo>
                  <a:lnTo>
                    <a:pt x="290881" y="2029"/>
                  </a:lnTo>
                  <a:lnTo>
                    <a:pt x="294832" y="1815"/>
                  </a:lnTo>
                  <a:lnTo>
                    <a:pt x="296861" y="1175"/>
                  </a:lnTo>
                  <a:lnTo>
                    <a:pt x="299637" y="748"/>
                  </a:lnTo>
                  <a:lnTo>
                    <a:pt x="302627" y="320"/>
                  </a:lnTo>
                  <a:lnTo>
                    <a:pt x="306365" y="107"/>
                  </a:lnTo>
                  <a:close/>
                </a:path>
              </a:pathLst>
            </a:custGeom>
          </p:spPr>
          <p:txBody>
            <a:bodyPr vert="horz" wrap="square"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15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p:txBody>
        </p:sp>
      </p:grpSp>
      <p:grpSp>
        <p:nvGrpSpPr>
          <p:cNvPr id="116" name="Group 115"/>
          <p:cNvGrpSpPr/>
          <p:nvPr/>
        </p:nvGrpSpPr>
        <p:grpSpPr>
          <a:xfrm>
            <a:off x="6925083" y="2255171"/>
            <a:ext cx="4664783" cy="2881540"/>
            <a:chOff x="8662518" y="2224691"/>
            <a:chExt cx="4664783" cy="2881540"/>
          </a:xfrm>
        </p:grpSpPr>
        <p:sp>
          <p:nvSpPr>
            <p:cNvPr id="98" name="Title 28">
              <a:extLst>
                <a:ext uri="{FF2B5EF4-FFF2-40B4-BE49-F238E27FC236}">
                  <a16:creationId xmlns:a16="http://schemas.microsoft.com/office/drawing/2014/main" id="{FCFCD7B6-4DC1-48CF-A990-6CCDA09D6DE9}"/>
                </a:ext>
              </a:extLst>
            </p:cNvPr>
            <p:cNvSpPr txBox="1">
              <a:spLocks/>
            </p:cNvSpPr>
            <p:nvPr/>
          </p:nvSpPr>
          <p:spPr>
            <a:xfrm>
              <a:off x="8662518" y="2224691"/>
              <a:ext cx="4664783" cy="39052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gradFill>
                    <a:gsLst>
                      <a:gs pos="0">
                        <a:srgbClr val="083D6E"/>
                      </a:gs>
                      <a:gs pos="53000">
                        <a:srgbClr val="086CAA"/>
                      </a:gs>
                      <a:gs pos="100000">
                        <a:srgbClr val="083D6E"/>
                      </a:gs>
                    </a:gsLst>
                    <a:lin ang="10800000" scaled="1"/>
                  </a:gradFill>
                  <a:latin typeface="Roboto" panose="02000000000000000000" pitchFamily="2" charset="0"/>
                  <a:ea typeface="Roboto" panose="02000000000000000000" pitchFamily="2" charset="0"/>
                  <a:cs typeface="Rubik Medium" panose="00000600000000000000" pitchFamily="2" charset="-79"/>
                </a:rPr>
                <a:t>Andrew Macdonald, </a:t>
              </a:r>
              <a:r>
                <a:rPr lang="en-US" sz="1600" b="1" dirty="0">
                  <a:gradFill>
                    <a:gsLst>
                      <a:gs pos="0">
                        <a:srgbClr val="083D6E"/>
                      </a:gs>
                      <a:gs pos="53000">
                        <a:srgbClr val="086CAA"/>
                      </a:gs>
                      <a:gs pos="100000">
                        <a:srgbClr val="083D6E"/>
                      </a:gs>
                    </a:gsLst>
                    <a:lin ang="10800000" scaled="1"/>
                  </a:gradFill>
                  <a:latin typeface="Roboto" panose="02000000000000000000" pitchFamily="2" charset="0"/>
                  <a:ea typeface="Roboto" panose="02000000000000000000" pitchFamily="2" charset="0"/>
                  <a:cs typeface="Rubik Medium" panose="00000600000000000000" pitchFamily="2" charset="-79"/>
                </a:rPr>
                <a:t>B. Comm.</a:t>
              </a:r>
            </a:p>
          </p:txBody>
        </p:sp>
        <p:sp>
          <p:nvSpPr>
            <p:cNvPr id="99" name="Text Placeholder 29">
              <a:extLst>
                <a:ext uri="{FF2B5EF4-FFF2-40B4-BE49-F238E27FC236}">
                  <a16:creationId xmlns:a16="http://schemas.microsoft.com/office/drawing/2014/main" id="{61F82667-B176-4066-A44B-32377AFF1F91}"/>
                </a:ext>
              </a:extLst>
            </p:cNvPr>
            <p:cNvSpPr txBox="1">
              <a:spLocks/>
            </p:cNvSpPr>
            <p:nvPr/>
          </p:nvSpPr>
          <p:spPr>
            <a:xfrm>
              <a:off x="8662518" y="2523111"/>
              <a:ext cx="3133241" cy="285453"/>
            </a:xfrm>
            <a:custGeom>
              <a:avLst/>
              <a:gdLst>
                <a:gd name="connsiteX0" fmla="*/ 310529 w 1887415"/>
                <a:gd name="connsiteY0" fmla="*/ 0 h 1955234"/>
                <a:gd name="connsiteX1" fmla="*/ 314907 w 1887415"/>
                <a:gd name="connsiteY1" fmla="*/ 0 h 1955234"/>
                <a:gd name="connsiteX2" fmla="*/ 319713 w 1887415"/>
                <a:gd name="connsiteY2" fmla="*/ 107 h 1955234"/>
                <a:gd name="connsiteX3" fmla="*/ 324945 w 1887415"/>
                <a:gd name="connsiteY3" fmla="*/ 214 h 1955234"/>
                <a:gd name="connsiteX4" fmla="*/ 336157 w 1887415"/>
                <a:gd name="connsiteY4" fmla="*/ 854 h 1955234"/>
                <a:gd name="connsiteX5" fmla="*/ 348331 w 1887415"/>
                <a:gd name="connsiteY5" fmla="*/ 1815 h 1955234"/>
                <a:gd name="connsiteX6" fmla="*/ 361038 w 1887415"/>
                <a:gd name="connsiteY6" fmla="*/ 2883 h 1955234"/>
                <a:gd name="connsiteX7" fmla="*/ 374173 w 1887415"/>
                <a:gd name="connsiteY7" fmla="*/ 4271 h 1955234"/>
                <a:gd name="connsiteX8" fmla="*/ 387307 w 1887415"/>
                <a:gd name="connsiteY8" fmla="*/ 5766 h 1955234"/>
                <a:gd name="connsiteX9" fmla="*/ 400335 w 1887415"/>
                <a:gd name="connsiteY9" fmla="*/ 7368 h 1955234"/>
                <a:gd name="connsiteX10" fmla="*/ 412722 w 1887415"/>
                <a:gd name="connsiteY10" fmla="*/ 8970 h 1955234"/>
                <a:gd name="connsiteX11" fmla="*/ 424468 w 1887415"/>
                <a:gd name="connsiteY11" fmla="*/ 10465 h 1955234"/>
                <a:gd name="connsiteX12" fmla="*/ 435147 w 1887415"/>
                <a:gd name="connsiteY12" fmla="*/ 11960 h 1955234"/>
                <a:gd name="connsiteX13" fmla="*/ 444437 w 1887415"/>
                <a:gd name="connsiteY13" fmla="*/ 13348 h 1955234"/>
                <a:gd name="connsiteX14" fmla="*/ 452125 w 1887415"/>
                <a:gd name="connsiteY14" fmla="*/ 14523 h 1955234"/>
                <a:gd name="connsiteX15" fmla="*/ 457785 w 1887415"/>
                <a:gd name="connsiteY15" fmla="*/ 15591 h 1955234"/>
                <a:gd name="connsiteX16" fmla="*/ 469852 w 1887415"/>
                <a:gd name="connsiteY16" fmla="*/ 17940 h 1955234"/>
                <a:gd name="connsiteX17" fmla="*/ 481705 w 1887415"/>
                <a:gd name="connsiteY17" fmla="*/ 20396 h 1955234"/>
                <a:gd name="connsiteX18" fmla="*/ 493664 w 1887415"/>
                <a:gd name="connsiteY18" fmla="*/ 22959 h 1955234"/>
                <a:gd name="connsiteX19" fmla="*/ 505624 w 1887415"/>
                <a:gd name="connsiteY19" fmla="*/ 25628 h 1955234"/>
                <a:gd name="connsiteX20" fmla="*/ 517477 w 1887415"/>
                <a:gd name="connsiteY20" fmla="*/ 28512 h 1955234"/>
                <a:gd name="connsiteX21" fmla="*/ 529437 w 1887415"/>
                <a:gd name="connsiteY21" fmla="*/ 31502 h 1955234"/>
                <a:gd name="connsiteX22" fmla="*/ 541290 w 1887415"/>
                <a:gd name="connsiteY22" fmla="*/ 34598 h 1955234"/>
                <a:gd name="connsiteX23" fmla="*/ 553250 w 1887415"/>
                <a:gd name="connsiteY23" fmla="*/ 37909 h 1955234"/>
                <a:gd name="connsiteX24" fmla="*/ 565103 w 1887415"/>
                <a:gd name="connsiteY24" fmla="*/ 41219 h 1955234"/>
                <a:gd name="connsiteX25" fmla="*/ 577063 w 1887415"/>
                <a:gd name="connsiteY25" fmla="*/ 44636 h 1955234"/>
                <a:gd name="connsiteX26" fmla="*/ 588916 w 1887415"/>
                <a:gd name="connsiteY26" fmla="*/ 48160 h 1955234"/>
                <a:gd name="connsiteX27" fmla="*/ 600769 w 1887415"/>
                <a:gd name="connsiteY27" fmla="*/ 51791 h 1955234"/>
                <a:gd name="connsiteX28" fmla="*/ 612622 w 1887415"/>
                <a:gd name="connsiteY28" fmla="*/ 55635 h 1955234"/>
                <a:gd name="connsiteX29" fmla="*/ 624475 w 1887415"/>
                <a:gd name="connsiteY29" fmla="*/ 59373 h 1955234"/>
                <a:gd name="connsiteX30" fmla="*/ 636328 w 1887415"/>
                <a:gd name="connsiteY30" fmla="*/ 63323 h 1955234"/>
                <a:gd name="connsiteX31" fmla="*/ 648182 w 1887415"/>
                <a:gd name="connsiteY31" fmla="*/ 67381 h 1955234"/>
                <a:gd name="connsiteX32" fmla="*/ 659928 w 1887415"/>
                <a:gd name="connsiteY32" fmla="*/ 71332 h 1955234"/>
                <a:gd name="connsiteX33" fmla="*/ 671674 w 1887415"/>
                <a:gd name="connsiteY33" fmla="*/ 75497 h 1955234"/>
                <a:gd name="connsiteX34" fmla="*/ 683420 w 1887415"/>
                <a:gd name="connsiteY34" fmla="*/ 79768 h 1955234"/>
                <a:gd name="connsiteX35" fmla="*/ 694953 w 1887415"/>
                <a:gd name="connsiteY35" fmla="*/ 84040 h 1955234"/>
                <a:gd name="connsiteX36" fmla="*/ 706699 w 1887415"/>
                <a:gd name="connsiteY36" fmla="*/ 88311 h 1955234"/>
                <a:gd name="connsiteX37" fmla="*/ 718339 w 1887415"/>
                <a:gd name="connsiteY37" fmla="*/ 92796 h 1955234"/>
                <a:gd name="connsiteX38" fmla="*/ 729978 w 1887415"/>
                <a:gd name="connsiteY38" fmla="*/ 97281 h 1955234"/>
                <a:gd name="connsiteX39" fmla="*/ 741404 w 1887415"/>
                <a:gd name="connsiteY39" fmla="*/ 101766 h 1955234"/>
                <a:gd name="connsiteX40" fmla="*/ 764363 w 1887415"/>
                <a:gd name="connsiteY40" fmla="*/ 110843 h 1955234"/>
                <a:gd name="connsiteX41" fmla="*/ 787108 w 1887415"/>
                <a:gd name="connsiteY41" fmla="*/ 120133 h 1955234"/>
                <a:gd name="connsiteX42" fmla="*/ 809746 w 1887415"/>
                <a:gd name="connsiteY42" fmla="*/ 129530 h 1955234"/>
                <a:gd name="connsiteX43" fmla="*/ 831958 w 1887415"/>
                <a:gd name="connsiteY43" fmla="*/ 138927 h 1955234"/>
                <a:gd name="connsiteX44" fmla="*/ 835588 w 1887415"/>
                <a:gd name="connsiteY44" fmla="*/ 140422 h 1955234"/>
                <a:gd name="connsiteX45" fmla="*/ 839539 w 1887415"/>
                <a:gd name="connsiteY45" fmla="*/ 142024 h 1955234"/>
                <a:gd name="connsiteX46" fmla="*/ 843704 w 1887415"/>
                <a:gd name="connsiteY46" fmla="*/ 143626 h 1955234"/>
                <a:gd name="connsiteX47" fmla="*/ 847868 w 1887415"/>
                <a:gd name="connsiteY47" fmla="*/ 145228 h 1955234"/>
                <a:gd name="connsiteX48" fmla="*/ 851926 w 1887415"/>
                <a:gd name="connsiteY48" fmla="*/ 146936 h 1955234"/>
                <a:gd name="connsiteX49" fmla="*/ 855770 w 1887415"/>
                <a:gd name="connsiteY49" fmla="*/ 148645 h 1955234"/>
                <a:gd name="connsiteX50" fmla="*/ 859294 w 1887415"/>
                <a:gd name="connsiteY50" fmla="*/ 150460 h 1955234"/>
                <a:gd name="connsiteX51" fmla="*/ 862605 w 1887415"/>
                <a:gd name="connsiteY51" fmla="*/ 152275 h 1955234"/>
                <a:gd name="connsiteX52" fmla="*/ 865168 w 1887415"/>
                <a:gd name="connsiteY52" fmla="*/ 153023 h 1955234"/>
                <a:gd name="connsiteX53" fmla="*/ 868051 w 1887415"/>
                <a:gd name="connsiteY53" fmla="*/ 153984 h 1955234"/>
                <a:gd name="connsiteX54" fmla="*/ 870934 w 1887415"/>
                <a:gd name="connsiteY54" fmla="*/ 154945 h 1955234"/>
                <a:gd name="connsiteX55" fmla="*/ 873924 w 1887415"/>
                <a:gd name="connsiteY55" fmla="*/ 156013 h 1955234"/>
                <a:gd name="connsiteX56" fmla="*/ 880117 w 1887415"/>
                <a:gd name="connsiteY56" fmla="*/ 158576 h 1955234"/>
                <a:gd name="connsiteX57" fmla="*/ 886311 w 1887415"/>
                <a:gd name="connsiteY57" fmla="*/ 161352 h 1955234"/>
                <a:gd name="connsiteX58" fmla="*/ 892718 w 1887415"/>
                <a:gd name="connsiteY58" fmla="*/ 164129 h 1955234"/>
                <a:gd name="connsiteX59" fmla="*/ 898805 w 1887415"/>
                <a:gd name="connsiteY59" fmla="*/ 166798 h 1955234"/>
                <a:gd name="connsiteX60" fmla="*/ 904678 w 1887415"/>
                <a:gd name="connsiteY60" fmla="*/ 169468 h 1955234"/>
                <a:gd name="connsiteX61" fmla="*/ 910124 w 1887415"/>
                <a:gd name="connsiteY61" fmla="*/ 171710 h 1955234"/>
                <a:gd name="connsiteX62" fmla="*/ 918346 w 1887415"/>
                <a:gd name="connsiteY62" fmla="*/ 175127 h 1955234"/>
                <a:gd name="connsiteX63" fmla="*/ 926782 w 1887415"/>
                <a:gd name="connsiteY63" fmla="*/ 178651 h 1955234"/>
                <a:gd name="connsiteX64" fmla="*/ 935325 w 1887415"/>
                <a:gd name="connsiteY64" fmla="*/ 182282 h 1955234"/>
                <a:gd name="connsiteX65" fmla="*/ 943974 w 1887415"/>
                <a:gd name="connsiteY65" fmla="*/ 186126 h 1955234"/>
                <a:gd name="connsiteX66" fmla="*/ 952838 w 1887415"/>
                <a:gd name="connsiteY66" fmla="*/ 190077 h 1955234"/>
                <a:gd name="connsiteX67" fmla="*/ 961701 w 1887415"/>
                <a:gd name="connsiteY67" fmla="*/ 193922 h 1955234"/>
                <a:gd name="connsiteX68" fmla="*/ 970777 w 1887415"/>
                <a:gd name="connsiteY68" fmla="*/ 198086 h 1955234"/>
                <a:gd name="connsiteX69" fmla="*/ 979640 w 1887415"/>
                <a:gd name="connsiteY69" fmla="*/ 202144 h 1955234"/>
                <a:gd name="connsiteX70" fmla="*/ 988610 w 1887415"/>
                <a:gd name="connsiteY70" fmla="*/ 206309 h 1955234"/>
                <a:gd name="connsiteX71" fmla="*/ 997367 w 1887415"/>
                <a:gd name="connsiteY71" fmla="*/ 210473 h 1955234"/>
                <a:gd name="connsiteX72" fmla="*/ 1006230 w 1887415"/>
                <a:gd name="connsiteY72" fmla="*/ 214638 h 1955234"/>
                <a:gd name="connsiteX73" fmla="*/ 1014879 w 1887415"/>
                <a:gd name="connsiteY73" fmla="*/ 218589 h 1955234"/>
                <a:gd name="connsiteX74" fmla="*/ 1023315 w 1887415"/>
                <a:gd name="connsiteY74" fmla="*/ 222754 h 1955234"/>
                <a:gd name="connsiteX75" fmla="*/ 1031538 w 1887415"/>
                <a:gd name="connsiteY75" fmla="*/ 226811 h 1955234"/>
                <a:gd name="connsiteX76" fmla="*/ 1039547 w 1887415"/>
                <a:gd name="connsiteY76" fmla="*/ 230869 h 1955234"/>
                <a:gd name="connsiteX77" fmla="*/ 1047235 w 1887415"/>
                <a:gd name="connsiteY77" fmla="*/ 234713 h 1955234"/>
                <a:gd name="connsiteX78" fmla="*/ 1058341 w 1887415"/>
                <a:gd name="connsiteY78" fmla="*/ 240373 h 1955234"/>
                <a:gd name="connsiteX79" fmla="*/ 1069446 w 1887415"/>
                <a:gd name="connsiteY79" fmla="*/ 246140 h 1955234"/>
                <a:gd name="connsiteX80" fmla="*/ 1080658 w 1887415"/>
                <a:gd name="connsiteY80" fmla="*/ 251906 h 1955234"/>
                <a:gd name="connsiteX81" fmla="*/ 1091657 w 1887415"/>
                <a:gd name="connsiteY81" fmla="*/ 257672 h 1955234"/>
                <a:gd name="connsiteX82" fmla="*/ 1102656 w 1887415"/>
                <a:gd name="connsiteY82" fmla="*/ 263545 h 1955234"/>
                <a:gd name="connsiteX83" fmla="*/ 1113441 w 1887415"/>
                <a:gd name="connsiteY83" fmla="*/ 269419 h 1955234"/>
                <a:gd name="connsiteX84" fmla="*/ 1124333 w 1887415"/>
                <a:gd name="connsiteY84" fmla="*/ 275399 h 1955234"/>
                <a:gd name="connsiteX85" fmla="*/ 1135225 w 1887415"/>
                <a:gd name="connsiteY85" fmla="*/ 281379 h 1955234"/>
                <a:gd name="connsiteX86" fmla="*/ 1146011 w 1887415"/>
                <a:gd name="connsiteY86" fmla="*/ 287465 h 1955234"/>
                <a:gd name="connsiteX87" fmla="*/ 1156582 w 1887415"/>
                <a:gd name="connsiteY87" fmla="*/ 293552 h 1955234"/>
                <a:gd name="connsiteX88" fmla="*/ 1167154 w 1887415"/>
                <a:gd name="connsiteY88" fmla="*/ 299639 h 1955234"/>
                <a:gd name="connsiteX89" fmla="*/ 1177619 w 1887415"/>
                <a:gd name="connsiteY89" fmla="*/ 305726 h 1955234"/>
                <a:gd name="connsiteX90" fmla="*/ 1187977 w 1887415"/>
                <a:gd name="connsiteY90" fmla="*/ 311812 h 1955234"/>
                <a:gd name="connsiteX91" fmla="*/ 1198335 w 1887415"/>
                <a:gd name="connsiteY91" fmla="*/ 318113 h 1955234"/>
                <a:gd name="connsiteX92" fmla="*/ 1208586 w 1887415"/>
                <a:gd name="connsiteY92" fmla="*/ 324306 h 1955234"/>
                <a:gd name="connsiteX93" fmla="*/ 1218517 w 1887415"/>
                <a:gd name="connsiteY93" fmla="*/ 330713 h 1955234"/>
                <a:gd name="connsiteX94" fmla="*/ 1228982 w 1887415"/>
                <a:gd name="connsiteY94" fmla="*/ 337227 h 1955234"/>
                <a:gd name="connsiteX95" fmla="*/ 1239340 w 1887415"/>
                <a:gd name="connsiteY95" fmla="*/ 343741 h 1955234"/>
                <a:gd name="connsiteX96" fmla="*/ 1249592 w 1887415"/>
                <a:gd name="connsiteY96" fmla="*/ 350255 h 1955234"/>
                <a:gd name="connsiteX97" fmla="*/ 1259843 w 1887415"/>
                <a:gd name="connsiteY97" fmla="*/ 356662 h 1955234"/>
                <a:gd name="connsiteX98" fmla="*/ 1269987 w 1887415"/>
                <a:gd name="connsiteY98" fmla="*/ 363283 h 1955234"/>
                <a:gd name="connsiteX99" fmla="*/ 1280132 w 1887415"/>
                <a:gd name="connsiteY99" fmla="*/ 369797 h 1955234"/>
                <a:gd name="connsiteX100" fmla="*/ 1290276 w 1887415"/>
                <a:gd name="connsiteY100" fmla="*/ 376417 h 1955234"/>
                <a:gd name="connsiteX101" fmla="*/ 1300314 w 1887415"/>
                <a:gd name="connsiteY101" fmla="*/ 383252 h 1955234"/>
                <a:gd name="connsiteX102" fmla="*/ 1310886 w 1887415"/>
                <a:gd name="connsiteY102" fmla="*/ 390299 h 1955234"/>
                <a:gd name="connsiteX103" fmla="*/ 1321244 w 1887415"/>
                <a:gd name="connsiteY103" fmla="*/ 397454 h 1955234"/>
                <a:gd name="connsiteX104" fmla="*/ 1331388 w 1887415"/>
                <a:gd name="connsiteY104" fmla="*/ 404395 h 1955234"/>
                <a:gd name="connsiteX105" fmla="*/ 1341106 w 1887415"/>
                <a:gd name="connsiteY105" fmla="*/ 411336 h 1955234"/>
                <a:gd name="connsiteX106" fmla="*/ 1350823 w 1887415"/>
                <a:gd name="connsiteY106" fmla="*/ 418170 h 1955234"/>
                <a:gd name="connsiteX107" fmla="*/ 1360220 w 1887415"/>
                <a:gd name="connsiteY107" fmla="*/ 425004 h 1955234"/>
                <a:gd name="connsiteX108" fmla="*/ 1369617 w 1887415"/>
                <a:gd name="connsiteY108" fmla="*/ 431732 h 1955234"/>
                <a:gd name="connsiteX109" fmla="*/ 1378908 w 1887415"/>
                <a:gd name="connsiteY109" fmla="*/ 438566 h 1955234"/>
                <a:gd name="connsiteX110" fmla="*/ 1388091 w 1887415"/>
                <a:gd name="connsiteY110" fmla="*/ 445294 h 1955234"/>
                <a:gd name="connsiteX111" fmla="*/ 1397274 w 1887415"/>
                <a:gd name="connsiteY111" fmla="*/ 452128 h 1955234"/>
                <a:gd name="connsiteX112" fmla="*/ 1406565 w 1887415"/>
                <a:gd name="connsiteY112" fmla="*/ 459069 h 1955234"/>
                <a:gd name="connsiteX113" fmla="*/ 1415855 w 1887415"/>
                <a:gd name="connsiteY113" fmla="*/ 466010 h 1955234"/>
                <a:gd name="connsiteX114" fmla="*/ 1425359 w 1887415"/>
                <a:gd name="connsiteY114" fmla="*/ 473058 h 1955234"/>
                <a:gd name="connsiteX115" fmla="*/ 1434862 w 1887415"/>
                <a:gd name="connsiteY115" fmla="*/ 480105 h 1955234"/>
                <a:gd name="connsiteX116" fmla="*/ 1444580 w 1887415"/>
                <a:gd name="connsiteY116" fmla="*/ 487474 h 1955234"/>
                <a:gd name="connsiteX117" fmla="*/ 1454618 w 1887415"/>
                <a:gd name="connsiteY117" fmla="*/ 494842 h 1955234"/>
                <a:gd name="connsiteX118" fmla="*/ 1463908 w 1887415"/>
                <a:gd name="connsiteY118" fmla="*/ 501890 h 1955234"/>
                <a:gd name="connsiteX119" fmla="*/ 1473305 w 1887415"/>
                <a:gd name="connsiteY119" fmla="*/ 509258 h 1955234"/>
                <a:gd name="connsiteX120" fmla="*/ 1482702 w 1887415"/>
                <a:gd name="connsiteY120" fmla="*/ 516840 h 1955234"/>
                <a:gd name="connsiteX121" fmla="*/ 1491992 w 1887415"/>
                <a:gd name="connsiteY121" fmla="*/ 524421 h 1955234"/>
                <a:gd name="connsiteX122" fmla="*/ 1501176 w 1887415"/>
                <a:gd name="connsiteY122" fmla="*/ 531896 h 1955234"/>
                <a:gd name="connsiteX123" fmla="*/ 1510359 w 1887415"/>
                <a:gd name="connsiteY123" fmla="*/ 539478 h 1955234"/>
                <a:gd name="connsiteX124" fmla="*/ 1519543 w 1887415"/>
                <a:gd name="connsiteY124" fmla="*/ 546846 h 1955234"/>
                <a:gd name="connsiteX125" fmla="*/ 1528406 w 1887415"/>
                <a:gd name="connsiteY125" fmla="*/ 553787 h 1955234"/>
                <a:gd name="connsiteX126" fmla="*/ 1706309 w 1887415"/>
                <a:gd name="connsiteY126" fmla="*/ 710334 h 1955234"/>
                <a:gd name="connsiteX127" fmla="*/ 1709726 w 1887415"/>
                <a:gd name="connsiteY127" fmla="*/ 713644 h 1955234"/>
                <a:gd name="connsiteX128" fmla="*/ 1713036 w 1887415"/>
                <a:gd name="connsiteY128" fmla="*/ 717061 h 1955234"/>
                <a:gd name="connsiteX129" fmla="*/ 1716133 w 1887415"/>
                <a:gd name="connsiteY129" fmla="*/ 720479 h 1955234"/>
                <a:gd name="connsiteX130" fmla="*/ 1719123 w 1887415"/>
                <a:gd name="connsiteY130" fmla="*/ 723896 h 1955234"/>
                <a:gd name="connsiteX131" fmla="*/ 1722113 w 1887415"/>
                <a:gd name="connsiteY131" fmla="*/ 727313 h 1955234"/>
                <a:gd name="connsiteX132" fmla="*/ 1724889 w 1887415"/>
                <a:gd name="connsiteY132" fmla="*/ 730623 h 1955234"/>
                <a:gd name="connsiteX133" fmla="*/ 1727666 w 1887415"/>
                <a:gd name="connsiteY133" fmla="*/ 733827 h 1955234"/>
                <a:gd name="connsiteX134" fmla="*/ 1730656 w 1887415"/>
                <a:gd name="connsiteY134" fmla="*/ 736710 h 1955234"/>
                <a:gd name="connsiteX135" fmla="*/ 1739198 w 1887415"/>
                <a:gd name="connsiteY135" fmla="*/ 745146 h 1955234"/>
                <a:gd name="connsiteX136" fmla="*/ 1748382 w 1887415"/>
                <a:gd name="connsiteY136" fmla="*/ 754436 h 1955234"/>
                <a:gd name="connsiteX137" fmla="*/ 1757886 w 1887415"/>
                <a:gd name="connsiteY137" fmla="*/ 764260 h 1955234"/>
                <a:gd name="connsiteX138" fmla="*/ 1767389 w 1887415"/>
                <a:gd name="connsiteY138" fmla="*/ 774512 h 1955234"/>
                <a:gd name="connsiteX139" fmla="*/ 1777000 w 1887415"/>
                <a:gd name="connsiteY139" fmla="*/ 784870 h 1955234"/>
                <a:gd name="connsiteX140" fmla="*/ 1785970 w 1887415"/>
                <a:gd name="connsiteY140" fmla="*/ 795121 h 1955234"/>
                <a:gd name="connsiteX141" fmla="*/ 1790348 w 1887415"/>
                <a:gd name="connsiteY141" fmla="*/ 800140 h 1955234"/>
                <a:gd name="connsiteX142" fmla="*/ 1794512 w 1887415"/>
                <a:gd name="connsiteY142" fmla="*/ 805159 h 1955234"/>
                <a:gd name="connsiteX143" fmla="*/ 1798570 w 1887415"/>
                <a:gd name="connsiteY143" fmla="*/ 809964 h 1955234"/>
                <a:gd name="connsiteX144" fmla="*/ 1802201 w 1887415"/>
                <a:gd name="connsiteY144" fmla="*/ 814449 h 1955234"/>
                <a:gd name="connsiteX145" fmla="*/ 1810850 w 1887415"/>
                <a:gd name="connsiteY145" fmla="*/ 825128 h 1955234"/>
                <a:gd name="connsiteX146" fmla="*/ 1818432 w 1887415"/>
                <a:gd name="connsiteY146" fmla="*/ 834632 h 1955234"/>
                <a:gd name="connsiteX147" fmla="*/ 1821956 w 1887415"/>
                <a:gd name="connsiteY147" fmla="*/ 839117 h 1955234"/>
                <a:gd name="connsiteX148" fmla="*/ 1825266 w 1887415"/>
                <a:gd name="connsiteY148" fmla="*/ 843602 h 1955234"/>
                <a:gd name="connsiteX149" fmla="*/ 1828470 w 1887415"/>
                <a:gd name="connsiteY149" fmla="*/ 847980 h 1955234"/>
                <a:gd name="connsiteX150" fmla="*/ 1831674 w 1887415"/>
                <a:gd name="connsiteY150" fmla="*/ 852251 h 1955234"/>
                <a:gd name="connsiteX151" fmla="*/ 1834770 w 1887415"/>
                <a:gd name="connsiteY151" fmla="*/ 856736 h 1955234"/>
                <a:gd name="connsiteX152" fmla="*/ 1837760 w 1887415"/>
                <a:gd name="connsiteY152" fmla="*/ 861328 h 1955234"/>
                <a:gd name="connsiteX153" fmla="*/ 1840857 w 1887415"/>
                <a:gd name="connsiteY153" fmla="*/ 865920 h 1955234"/>
                <a:gd name="connsiteX154" fmla="*/ 1843954 w 1887415"/>
                <a:gd name="connsiteY154" fmla="*/ 870832 h 1955234"/>
                <a:gd name="connsiteX155" fmla="*/ 1847050 w 1887415"/>
                <a:gd name="connsiteY155" fmla="*/ 875958 h 1955234"/>
                <a:gd name="connsiteX156" fmla="*/ 1850361 w 1887415"/>
                <a:gd name="connsiteY156" fmla="*/ 881404 h 1955234"/>
                <a:gd name="connsiteX157" fmla="*/ 1853778 w 1887415"/>
                <a:gd name="connsiteY157" fmla="*/ 887384 h 1955234"/>
                <a:gd name="connsiteX158" fmla="*/ 1857409 w 1887415"/>
                <a:gd name="connsiteY158" fmla="*/ 893684 h 1955234"/>
                <a:gd name="connsiteX159" fmla="*/ 1859651 w 1887415"/>
                <a:gd name="connsiteY159" fmla="*/ 897848 h 1955234"/>
                <a:gd name="connsiteX160" fmla="*/ 1862000 w 1887415"/>
                <a:gd name="connsiteY160" fmla="*/ 902867 h 1955234"/>
                <a:gd name="connsiteX161" fmla="*/ 1864670 w 1887415"/>
                <a:gd name="connsiteY161" fmla="*/ 908313 h 1955234"/>
                <a:gd name="connsiteX162" fmla="*/ 1867340 w 1887415"/>
                <a:gd name="connsiteY162" fmla="*/ 914400 h 1955234"/>
                <a:gd name="connsiteX163" fmla="*/ 1870116 w 1887415"/>
                <a:gd name="connsiteY163" fmla="*/ 920914 h 1955234"/>
                <a:gd name="connsiteX164" fmla="*/ 1872892 w 1887415"/>
                <a:gd name="connsiteY164" fmla="*/ 927855 h 1955234"/>
                <a:gd name="connsiteX165" fmla="*/ 1875455 w 1887415"/>
                <a:gd name="connsiteY165" fmla="*/ 935116 h 1955234"/>
                <a:gd name="connsiteX166" fmla="*/ 1878018 w 1887415"/>
                <a:gd name="connsiteY166" fmla="*/ 942378 h 1955234"/>
                <a:gd name="connsiteX167" fmla="*/ 1880367 w 1887415"/>
                <a:gd name="connsiteY167" fmla="*/ 949853 h 1955234"/>
                <a:gd name="connsiteX168" fmla="*/ 1882503 w 1887415"/>
                <a:gd name="connsiteY168" fmla="*/ 957328 h 1955234"/>
                <a:gd name="connsiteX169" fmla="*/ 1883357 w 1887415"/>
                <a:gd name="connsiteY169" fmla="*/ 960958 h 1955234"/>
                <a:gd name="connsiteX170" fmla="*/ 1884212 w 1887415"/>
                <a:gd name="connsiteY170" fmla="*/ 964696 h 1955234"/>
                <a:gd name="connsiteX171" fmla="*/ 1885066 w 1887415"/>
                <a:gd name="connsiteY171" fmla="*/ 968327 h 1955234"/>
                <a:gd name="connsiteX172" fmla="*/ 1885706 w 1887415"/>
                <a:gd name="connsiteY172" fmla="*/ 971851 h 1955234"/>
                <a:gd name="connsiteX173" fmla="*/ 1886347 w 1887415"/>
                <a:gd name="connsiteY173" fmla="*/ 975268 h 1955234"/>
                <a:gd name="connsiteX174" fmla="*/ 1886774 w 1887415"/>
                <a:gd name="connsiteY174" fmla="*/ 978685 h 1955234"/>
                <a:gd name="connsiteX175" fmla="*/ 1887095 w 1887415"/>
                <a:gd name="connsiteY175" fmla="*/ 981995 h 1955234"/>
                <a:gd name="connsiteX176" fmla="*/ 1887308 w 1887415"/>
                <a:gd name="connsiteY176" fmla="*/ 985199 h 1955234"/>
                <a:gd name="connsiteX177" fmla="*/ 1887415 w 1887415"/>
                <a:gd name="connsiteY177" fmla="*/ 988295 h 1955234"/>
                <a:gd name="connsiteX178" fmla="*/ 1887415 w 1887415"/>
                <a:gd name="connsiteY178" fmla="*/ 991285 h 1955234"/>
                <a:gd name="connsiteX179" fmla="*/ 1887201 w 1887415"/>
                <a:gd name="connsiteY179" fmla="*/ 994062 h 1955234"/>
                <a:gd name="connsiteX180" fmla="*/ 1886774 w 1887415"/>
                <a:gd name="connsiteY180" fmla="*/ 996731 h 1955234"/>
                <a:gd name="connsiteX181" fmla="*/ 1885706 w 1887415"/>
                <a:gd name="connsiteY181" fmla="*/ 1002818 h 1955234"/>
                <a:gd name="connsiteX182" fmla="*/ 1884532 w 1887415"/>
                <a:gd name="connsiteY182" fmla="*/ 1008691 h 1955234"/>
                <a:gd name="connsiteX183" fmla="*/ 1883250 w 1887415"/>
                <a:gd name="connsiteY183" fmla="*/ 1014565 h 1955234"/>
                <a:gd name="connsiteX184" fmla="*/ 1881755 w 1887415"/>
                <a:gd name="connsiteY184" fmla="*/ 1020117 h 1955234"/>
                <a:gd name="connsiteX185" fmla="*/ 1880367 w 1887415"/>
                <a:gd name="connsiteY185" fmla="*/ 1025777 h 1955234"/>
                <a:gd name="connsiteX186" fmla="*/ 1878766 w 1887415"/>
                <a:gd name="connsiteY186" fmla="*/ 1031223 h 1955234"/>
                <a:gd name="connsiteX187" fmla="*/ 1877057 w 1887415"/>
                <a:gd name="connsiteY187" fmla="*/ 1036669 h 1955234"/>
                <a:gd name="connsiteX188" fmla="*/ 1875242 w 1887415"/>
                <a:gd name="connsiteY188" fmla="*/ 1041901 h 1955234"/>
                <a:gd name="connsiteX189" fmla="*/ 1873320 w 1887415"/>
                <a:gd name="connsiteY189" fmla="*/ 1047027 h 1955234"/>
                <a:gd name="connsiteX190" fmla="*/ 1871290 w 1887415"/>
                <a:gd name="connsiteY190" fmla="*/ 1052153 h 1955234"/>
                <a:gd name="connsiteX191" fmla="*/ 1869262 w 1887415"/>
                <a:gd name="connsiteY191" fmla="*/ 1057172 h 1955234"/>
                <a:gd name="connsiteX192" fmla="*/ 1867126 w 1887415"/>
                <a:gd name="connsiteY192" fmla="*/ 1062084 h 1955234"/>
                <a:gd name="connsiteX193" fmla="*/ 1864777 w 1887415"/>
                <a:gd name="connsiteY193" fmla="*/ 1066996 h 1955234"/>
                <a:gd name="connsiteX194" fmla="*/ 1862534 w 1887415"/>
                <a:gd name="connsiteY194" fmla="*/ 1071801 h 1955234"/>
                <a:gd name="connsiteX195" fmla="*/ 1860078 w 1887415"/>
                <a:gd name="connsiteY195" fmla="*/ 1076500 h 1955234"/>
                <a:gd name="connsiteX196" fmla="*/ 1857622 w 1887415"/>
                <a:gd name="connsiteY196" fmla="*/ 1081198 h 1955234"/>
                <a:gd name="connsiteX197" fmla="*/ 1855059 w 1887415"/>
                <a:gd name="connsiteY197" fmla="*/ 1085897 h 1955234"/>
                <a:gd name="connsiteX198" fmla="*/ 1852390 w 1887415"/>
                <a:gd name="connsiteY198" fmla="*/ 1090382 h 1955234"/>
                <a:gd name="connsiteX199" fmla="*/ 1849613 w 1887415"/>
                <a:gd name="connsiteY199" fmla="*/ 1094974 h 1955234"/>
                <a:gd name="connsiteX200" fmla="*/ 1846837 w 1887415"/>
                <a:gd name="connsiteY200" fmla="*/ 1099459 h 1955234"/>
                <a:gd name="connsiteX201" fmla="*/ 1844060 w 1887415"/>
                <a:gd name="connsiteY201" fmla="*/ 1103837 h 1955234"/>
                <a:gd name="connsiteX202" fmla="*/ 1841070 w 1887415"/>
                <a:gd name="connsiteY202" fmla="*/ 1108322 h 1955234"/>
                <a:gd name="connsiteX203" fmla="*/ 1838187 w 1887415"/>
                <a:gd name="connsiteY203" fmla="*/ 1112807 h 1955234"/>
                <a:gd name="connsiteX204" fmla="*/ 1835091 w 1887415"/>
                <a:gd name="connsiteY204" fmla="*/ 1117185 h 1955234"/>
                <a:gd name="connsiteX205" fmla="*/ 1829004 w 1887415"/>
                <a:gd name="connsiteY205" fmla="*/ 1125835 h 1955234"/>
                <a:gd name="connsiteX206" fmla="*/ 1822490 w 1887415"/>
                <a:gd name="connsiteY206" fmla="*/ 1134698 h 1955234"/>
                <a:gd name="connsiteX207" fmla="*/ 1815976 w 1887415"/>
                <a:gd name="connsiteY207" fmla="*/ 1143347 h 1955234"/>
                <a:gd name="connsiteX208" fmla="*/ 1809249 w 1887415"/>
                <a:gd name="connsiteY208" fmla="*/ 1152104 h 1955234"/>
                <a:gd name="connsiteX209" fmla="*/ 1805511 w 1887415"/>
                <a:gd name="connsiteY209" fmla="*/ 1156802 h 1955234"/>
                <a:gd name="connsiteX210" fmla="*/ 1801881 w 1887415"/>
                <a:gd name="connsiteY210" fmla="*/ 1161287 h 1955234"/>
                <a:gd name="connsiteX211" fmla="*/ 1799958 w 1887415"/>
                <a:gd name="connsiteY211" fmla="*/ 1163530 h 1955234"/>
                <a:gd name="connsiteX212" fmla="*/ 1797930 w 1887415"/>
                <a:gd name="connsiteY212" fmla="*/ 1165559 h 1955234"/>
                <a:gd name="connsiteX213" fmla="*/ 1795901 w 1887415"/>
                <a:gd name="connsiteY213" fmla="*/ 1167694 h 1955234"/>
                <a:gd name="connsiteX214" fmla="*/ 1793658 w 1887415"/>
                <a:gd name="connsiteY214" fmla="*/ 1169617 h 1955234"/>
                <a:gd name="connsiteX215" fmla="*/ 1792484 w 1887415"/>
                <a:gd name="connsiteY215" fmla="*/ 1171325 h 1955234"/>
                <a:gd name="connsiteX216" fmla="*/ 1789814 w 1887415"/>
                <a:gd name="connsiteY216" fmla="*/ 1174315 h 1955234"/>
                <a:gd name="connsiteX217" fmla="*/ 1786077 w 1887415"/>
                <a:gd name="connsiteY217" fmla="*/ 1178480 h 1955234"/>
                <a:gd name="connsiteX218" fmla="*/ 1781271 w 1887415"/>
                <a:gd name="connsiteY218" fmla="*/ 1183605 h 1955234"/>
                <a:gd name="connsiteX219" fmla="*/ 1775718 w 1887415"/>
                <a:gd name="connsiteY219" fmla="*/ 1189585 h 1955234"/>
                <a:gd name="connsiteX220" fmla="*/ 1769525 w 1887415"/>
                <a:gd name="connsiteY220" fmla="*/ 1196206 h 1955234"/>
                <a:gd name="connsiteX221" fmla="*/ 1762798 w 1887415"/>
                <a:gd name="connsiteY221" fmla="*/ 1203254 h 1955234"/>
                <a:gd name="connsiteX222" fmla="*/ 1755857 w 1887415"/>
                <a:gd name="connsiteY222" fmla="*/ 1210408 h 1955234"/>
                <a:gd name="connsiteX223" fmla="*/ 1748809 w 1887415"/>
                <a:gd name="connsiteY223" fmla="*/ 1217670 h 1955234"/>
                <a:gd name="connsiteX224" fmla="*/ 1741761 w 1887415"/>
                <a:gd name="connsiteY224" fmla="*/ 1224824 h 1955234"/>
                <a:gd name="connsiteX225" fmla="*/ 1735034 w 1887415"/>
                <a:gd name="connsiteY225" fmla="*/ 1231765 h 1955234"/>
                <a:gd name="connsiteX226" fmla="*/ 1728840 w 1887415"/>
                <a:gd name="connsiteY226" fmla="*/ 1238173 h 1955234"/>
                <a:gd name="connsiteX227" fmla="*/ 1723074 w 1887415"/>
                <a:gd name="connsiteY227" fmla="*/ 1243939 h 1955234"/>
                <a:gd name="connsiteX228" fmla="*/ 1718055 w 1887415"/>
                <a:gd name="connsiteY228" fmla="*/ 1248958 h 1955234"/>
                <a:gd name="connsiteX229" fmla="*/ 1714104 w 1887415"/>
                <a:gd name="connsiteY229" fmla="*/ 1252909 h 1955234"/>
                <a:gd name="connsiteX230" fmla="*/ 1711221 w 1887415"/>
                <a:gd name="connsiteY230" fmla="*/ 1255579 h 1955234"/>
                <a:gd name="connsiteX231" fmla="*/ 1707697 w 1887415"/>
                <a:gd name="connsiteY231" fmla="*/ 1258996 h 1955234"/>
                <a:gd name="connsiteX232" fmla="*/ 1704173 w 1887415"/>
                <a:gd name="connsiteY232" fmla="*/ 1262520 h 1955234"/>
                <a:gd name="connsiteX233" fmla="*/ 1700756 w 1887415"/>
                <a:gd name="connsiteY233" fmla="*/ 1265723 h 1955234"/>
                <a:gd name="connsiteX234" fmla="*/ 1697339 w 1887415"/>
                <a:gd name="connsiteY234" fmla="*/ 1269033 h 1955234"/>
                <a:gd name="connsiteX235" fmla="*/ 1693922 w 1887415"/>
                <a:gd name="connsiteY235" fmla="*/ 1272344 h 1955234"/>
                <a:gd name="connsiteX236" fmla="*/ 1690398 w 1887415"/>
                <a:gd name="connsiteY236" fmla="*/ 1275761 h 1955234"/>
                <a:gd name="connsiteX237" fmla="*/ 1686981 w 1887415"/>
                <a:gd name="connsiteY237" fmla="*/ 1279178 h 1955234"/>
                <a:gd name="connsiteX238" fmla="*/ 1683457 w 1887415"/>
                <a:gd name="connsiteY238" fmla="*/ 1282809 h 1955234"/>
                <a:gd name="connsiteX239" fmla="*/ 1661032 w 1887415"/>
                <a:gd name="connsiteY239" fmla="*/ 1302777 h 1955234"/>
                <a:gd name="connsiteX240" fmla="*/ 1658790 w 1887415"/>
                <a:gd name="connsiteY240" fmla="*/ 1304913 h 1955234"/>
                <a:gd name="connsiteX241" fmla="*/ 1657294 w 1887415"/>
                <a:gd name="connsiteY241" fmla="*/ 1306301 h 1955234"/>
                <a:gd name="connsiteX242" fmla="*/ 1656013 w 1887415"/>
                <a:gd name="connsiteY242" fmla="*/ 1307583 h 1955234"/>
                <a:gd name="connsiteX243" fmla="*/ 1653771 w 1887415"/>
                <a:gd name="connsiteY243" fmla="*/ 1309291 h 1955234"/>
                <a:gd name="connsiteX244" fmla="*/ 1649926 w 1887415"/>
                <a:gd name="connsiteY244" fmla="*/ 1312495 h 1955234"/>
                <a:gd name="connsiteX245" fmla="*/ 1645014 w 1887415"/>
                <a:gd name="connsiteY245" fmla="*/ 1316446 h 1955234"/>
                <a:gd name="connsiteX246" fmla="*/ 1639568 w 1887415"/>
                <a:gd name="connsiteY246" fmla="*/ 1321145 h 1955234"/>
                <a:gd name="connsiteX247" fmla="*/ 1633588 w 1887415"/>
                <a:gd name="connsiteY247" fmla="*/ 1326377 h 1955234"/>
                <a:gd name="connsiteX248" fmla="*/ 1627181 w 1887415"/>
                <a:gd name="connsiteY248" fmla="*/ 1332143 h 1955234"/>
                <a:gd name="connsiteX249" fmla="*/ 1620454 w 1887415"/>
                <a:gd name="connsiteY249" fmla="*/ 1338017 h 1955234"/>
                <a:gd name="connsiteX250" fmla="*/ 1613513 w 1887415"/>
                <a:gd name="connsiteY250" fmla="*/ 1344103 h 1955234"/>
                <a:gd name="connsiteX251" fmla="*/ 1606465 w 1887415"/>
                <a:gd name="connsiteY251" fmla="*/ 1350297 h 1955234"/>
                <a:gd name="connsiteX252" fmla="*/ 1599524 w 1887415"/>
                <a:gd name="connsiteY252" fmla="*/ 1356277 h 1955234"/>
                <a:gd name="connsiteX253" fmla="*/ 1592904 w 1887415"/>
                <a:gd name="connsiteY253" fmla="*/ 1362150 h 1955234"/>
                <a:gd name="connsiteX254" fmla="*/ 1586496 w 1887415"/>
                <a:gd name="connsiteY254" fmla="*/ 1367596 h 1955234"/>
                <a:gd name="connsiteX255" fmla="*/ 1580623 w 1887415"/>
                <a:gd name="connsiteY255" fmla="*/ 1372615 h 1955234"/>
                <a:gd name="connsiteX256" fmla="*/ 1575177 w 1887415"/>
                <a:gd name="connsiteY256" fmla="*/ 1376993 h 1955234"/>
                <a:gd name="connsiteX257" fmla="*/ 1570586 w 1887415"/>
                <a:gd name="connsiteY257" fmla="*/ 1380517 h 1955234"/>
                <a:gd name="connsiteX258" fmla="*/ 1568664 w 1887415"/>
                <a:gd name="connsiteY258" fmla="*/ 1382012 h 1955234"/>
                <a:gd name="connsiteX259" fmla="*/ 1566848 w 1887415"/>
                <a:gd name="connsiteY259" fmla="*/ 1383293 h 1955234"/>
                <a:gd name="connsiteX260" fmla="*/ 1565246 w 1887415"/>
                <a:gd name="connsiteY260" fmla="*/ 1384254 h 1955234"/>
                <a:gd name="connsiteX261" fmla="*/ 1563858 w 1887415"/>
                <a:gd name="connsiteY261" fmla="*/ 1385002 h 1955234"/>
                <a:gd name="connsiteX262" fmla="*/ 1562684 w 1887415"/>
                <a:gd name="connsiteY262" fmla="*/ 1386283 h 1955234"/>
                <a:gd name="connsiteX263" fmla="*/ 1560655 w 1887415"/>
                <a:gd name="connsiteY263" fmla="*/ 1388206 h 1955234"/>
                <a:gd name="connsiteX264" fmla="*/ 1557985 w 1887415"/>
                <a:gd name="connsiteY264" fmla="*/ 1390555 h 1955234"/>
                <a:gd name="connsiteX265" fmla="*/ 1554675 w 1887415"/>
                <a:gd name="connsiteY265" fmla="*/ 1393331 h 1955234"/>
                <a:gd name="connsiteX266" fmla="*/ 1546346 w 1887415"/>
                <a:gd name="connsiteY266" fmla="*/ 1400165 h 1955234"/>
                <a:gd name="connsiteX267" fmla="*/ 1536094 w 1887415"/>
                <a:gd name="connsiteY267" fmla="*/ 1408495 h 1955234"/>
                <a:gd name="connsiteX268" fmla="*/ 1524241 w 1887415"/>
                <a:gd name="connsiteY268" fmla="*/ 1417892 h 1955234"/>
                <a:gd name="connsiteX269" fmla="*/ 1511320 w 1887415"/>
                <a:gd name="connsiteY269" fmla="*/ 1428143 h 1955234"/>
                <a:gd name="connsiteX270" fmla="*/ 1497545 w 1887415"/>
                <a:gd name="connsiteY270" fmla="*/ 1438928 h 1955234"/>
                <a:gd name="connsiteX271" fmla="*/ 1483343 w 1887415"/>
                <a:gd name="connsiteY271" fmla="*/ 1449927 h 1955234"/>
                <a:gd name="connsiteX272" fmla="*/ 1469140 w 1887415"/>
                <a:gd name="connsiteY272" fmla="*/ 1460819 h 1955234"/>
                <a:gd name="connsiteX273" fmla="*/ 1455258 w 1887415"/>
                <a:gd name="connsiteY273" fmla="*/ 1471391 h 1955234"/>
                <a:gd name="connsiteX274" fmla="*/ 1442124 w 1887415"/>
                <a:gd name="connsiteY274" fmla="*/ 1481429 h 1955234"/>
                <a:gd name="connsiteX275" fmla="*/ 1430057 w 1887415"/>
                <a:gd name="connsiteY275" fmla="*/ 1490506 h 1955234"/>
                <a:gd name="connsiteX276" fmla="*/ 1419592 w 1887415"/>
                <a:gd name="connsiteY276" fmla="*/ 1498194 h 1955234"/>
                <a:gd name="connsiteX277" fmla="*/ 1410836 w 1887415"/>
                <a:gd name="connsiteY277" fmla="*/ 1504388 h 1955234"/>
                <a:gd name="connsiteX278" fmla="*/ 1407312 w 1887415"/>
                <a:gd name="connsiteY278" fmla="*/ 1506950 h 1955234"/>
                <a:gd name="connsiteX279" fmla="*/ 1404429 w 1887415"/>
                <a:gd name="connsiteY279" fmla="*/ 1508979 h 1955234"/>
                <a:gd name="connsiteX280" fmla="*/ 1402186 w 1887415"/>
                <a:gd name="connsiteY280" fmla="*/ 1510261 h 1955234"/>
                <a:gd name="connsiteX281" fmla="*/ 1400585 w 1887415"/>
                <a:gd name="connsiteY281" fmla="*/ 1511222 h 1955234"/>
                <a:gd name="connsiteX282" fmla="*/ 1397061 w 1887415"/>
                <a:gd name="connsiteY282" fmla="*/ 1514105 h 1955234"/>
                <a:gd name="connsiteX283" fmla="*/ 1391508 w 1887415"/>
                <a:gd name="connsiteY283" fmla="*/ 1518270 h 1955234"/>
                <a:gd name="connsiteX284" fmla="*/ 1384247 w 1887415"/>
                <a:gd name="connsiteY284" fmla="*/ 1523502 h 1955234"/>
                <a:gd name="connsiteX285" fmla="*/ 1375704 w 1887415"/>
                <a:gd name="connsiteY285" fmla="*/ 1529589 h 1955234"/>
                <a:gd name="connsiteX286" fmla="*/ 1365880 w 1887415"/>
                <a:gd name="connsiteY286" fmla="*/ 1536423 h 1955234"/>
                <a:gd name="connsiteX287" fmla="*/ 1355522 w 1887415"/>
                <a:gd name="connsiteY287" fmla="*/ 1543791 h 1955234"/>
                <a:gd name="connsiteX288" fmla="*/ 1344416 w 1887415"/>
                <a:gd name="connsiteY288" fmla="*/ 1551373 h 1955234"/>
                <a:gd name="connsiteX289" fmla="*/ 1333204 w 1887415"/>
                <a:gd name="connsiteY289" fmla="*/ 1559062 h 1955234"/>
                <a:gd name="connsiteX290" fmla="*/ 1321885 w 1887415"/>
                <a:gd name="connsiteY290" fmla="*/ 1566750 h 1955234"/>
                <a:gd name="connsiteX291" fmla="*/ 1310886 w 1887415"/>
                <a:gd name="connsiteY291" fmla="*/ 1574118 h 1955234"/>
                <a:gd name="connsiteX292" fmla="*/ 1300528 w 1887415"/>
                <a:gd name="connsiteY292" fmla="*/ 1581059 h 1955234"/>
                <a:gd name="connsiteX293" fmla="*/ 1291024 w 1887415"/>
                <a:gd name="connsiteY293" fmla="*/ 1587253 h 1955234"/>
                <a:gd name="connsiteX294" fmla="*/ 1282695 w 1887415"/>
                <a:gd name="connsiteY294" fmla="*/ 1592485 h 1955234"/>
                <a:gd name="connsiteX295" fmla="*/ 1275754 w 1887415"/>
                <a:gd name="connsiteY295" fmla="*/ 1596864 h 1955234"/>
                <a:gd name="connsiteX296" fmla="*/ 1272764 w 1887415"/>
                <a:gd name="connsiteY296" fmla="*/ 1598572 h 1955234"/>
                <a:gd name="connsiteX297" fmla="*/ 1270521 w 1887415"/>
                <a:gd name="connsiteY297" fmla="*/ 1599854 h 1955234"/>
                <a:gd name="connsiteX298" fmla="*/ 1268492 w 1887415"/>
                <a:gd name="connsiteY298" fmla="*/ 1600815 h 1955234"/>
                <a:gd name="connsiteX299" fmla="*/ 1267211 w 1887415"/>
                <a:gd name="connsiteY299" fmla="*/ 1601455 h 1955234"/>
                <a:gd name="connsiteX300" fmla="*/ 1266143 w 1887415"/>
                <a:gd name="connsiteY300" fmla="*/ 1602523 h 1955234"/>
                <a:gd name="connsiteX301" fmla="*/ 1264114 w 1887415"/>
                <a:gd name="connsiteY301" fmla="*/ 1604018 h 1955234"/>
                <a:gd name="connsiteX302" fmla="*/ 1261445 w 1887415"/>
                <a:gd name="connsiteY302" fmla="*/ 1605834 h 1955234"/>
                <a:gd name="connsiteX303" fmla="*/ 1258028 w 1887415"/>
                <a:gd name="connsiteY303" fmla="*/ 1608183 h 1955234"/>
                <a:gd name="connsiteX304" fmla="*/ 1249378 w 1887415"/>
                <a:gd name="connsiteY304" fmla="*/ 1613629 h 1955234"/>
                <a:gd name="connsiteX305" fmla="*/ 1238379 w 1887415"/>
                <a:gd name="connsiteY305" fmla="*/ 1620570 h 1955234"/>
                <a:gd name="connsiteX306" fmla="*/ 1225565 w 1887415"/>
                <a:gd name="connsiteY306" fmla="*/ 1628365 h 1955234"/>
                <a:gd name="connsiteX307" fmla="*/ 1211363 w 1887415"/>
                <a:gd name="connsiteY307" fmla="*/ 1636801 h 1955234"/>
                <a:gd name="connsiteX308" fmla="*/ 1196199 w 1887415"/>
                <a:gd name="connsiteY308" fmla="*/ 1645664 h 1955234"/>
                <a:gd name="connsiteX309" fmla="*/ 1180288 w 1887415"/>
                <a:gd name="connsiteY309" fmla="*/ 1654955 h 1955234"/>
                <a:gd name="connsiteX310" fmla="*/ 1164271 w 1887415"/>
                <a:gd name="connsiteY310" fmla="*/ 1664138 h 1955234"/>
                <a:gd name="connsiteX311" fmla="*/ 1148574 w 1887415"/>
                <a:gd name="connsiteY311" fmla="*/ 1673215 h 1955234"/>
                <a:gd name="connsiteX312" fmla="*/ 1133410 w 1887415"/>
                <a:gd name="connsiteY312" fmla="*/ 1681651 h 1955234"/>
                <a:gd name="connsiteX313" fmla="*/ 1119314 w 1887415"/>
                <a:gd name="connsiteY313" fmla="*/ 1689446 h 1955234"/>
                <a:gd name="connsiteX314" fmla="*/ 1106607 w 1887415"/>
                <a:gd name="connsiteY314" fmla="*/ 1696387 h 1955234"/>
                <a:gd name="connsiteX315" fmla="*/ 1095929 w 1887415"/>
                <a:gd name="connsiteY315" fmla="*/ 1702047 h 1955234"/>
                <a:gd name="connsiteX316" fmla="*/ 1091337 w 1887415"/>
                <a:gd name="connsiteY316" fmla="*/ 1704503 h 1955234"/>
                <a:gd name="connsiteX317" fmla="*/ 1087493 w 1887415"/>
                <a:gd name="connsiteY317" fmla="*/ 1706318 h 1955234"/>
                <a:gd name="connsiteX318" fmla="*/ 1084182 w 1887415"/>
                <a:gd name="connsiteY318" fmla="*/ 1707920 h 1955234"/>
                <a:gd name="connsiteX319" fmla="*/ 1081620 w 1887415"/>
                <a:gd name="connsiteY319" fmla="*/ 1708988 h 1955234"/>
                <a:gd name="connsiteX320" fmla="*/ 1077775 w 1887415"/>
                <a:gd name="connsiteY320" fmla="*/ 1711337 h 1955234"/>
                <a:gd name="connsiteX321" fmla="*/ 1073931 w 1887415"/>
                <a:gd name="connsiteY321" fmla="*/ 1713686 h 1955234"/>
                <a:gd name="connsiteX322" fmla="*/ 1069766 w 1887415"/>
                <a:gd name="connsiteY322" fmla="*/ 1715929 h 1955234"/>
                <a:gd name="connsiteX323" fmla="*/ 1065495 w 1887415"/>
                <a:gd name="connsiteY323" fmla="*/ 1718278 h 1955234"/>
                <a:gd name="connsiteX324" fmla="*/ 1056525 w 1887415"/>
                <a:gd name="connsiteY324" fmla="*/ 1722656 h 1955234"/>
                <a:gd name="connsiteX325" fmla="*/ 1047235 w 1887415"/>
                <a:gd name="connsiteY325" fmla="*/ 1727035 h 1955234"/>
                <a:gd name="connsiteX326" fmla="*/ 1037945 w 1887415"/>
                <a:gd name="connsiteY326" fmla="*/ 1731413 h 1955234"/>
                <a:gd name="connsiteX327" fmla="*/ 1028654 w 1887415"/>
                <a:gd name="connsiteY327" fmla="*/ 1735684 h 1955234"/>
                <a:gd name="connsiteX328" fmla="*/ 1019791 w 1887415"/>
                <a:gd name="connsiteY328" fmla="*/ 1739742 h 1955234"/>
                <a:gd name="connsiteX329" fmla="*/ 1011355 w 1887415"/>
                <a:gd name="connsiteY329" fmla="*/ 1743907 h 1955234"/>
                <a:gd name="connsiteX330" fmla="*/ 1006977 w 1887415"/>
                <a:gd name="connsiteY330" fmla="*/ 1746149 h 1955234"/>
                <a:gd name="connsiteX331" fmla="*/ 1002492 w 1887415"/>
                <a:gd name="connsiteY331" fmla="*/ 1748178 h 1955234"/>
                <a:gd name="connsiteX332" fmla="*/ 998007 w 1887415"/>
                <a:gd name="connsiteY332" fmla="*/ 1750314 h 1955234"/>
                <a:gd name="connsiteX333" fmla="*/ 993522 w 1887415"/>
                <a:gd name="connsiteY333" fmla="*/ 1752236 h 1955234"/>
                <a:gd name="connsiteX334" fmla="*/ 989144 w 1887415"/>
                <a:gd name="connsiteY334" fmla="*/ 1754372 h 1955234"/>
                <a:gd name="connsiteX335" fmla="*/ 984553 w 1887415"/>
                <a:gd name="connsiteY335" fmla="*/ 1756294 h 1955234"/>
                <a:gd name="connsiteX336" fmla="*/ 980068 w 1887415"/>
                <a:gd name="connsiteY336" fmla="*/ 1758216 h 1955234"/>
                <a:gd name="connsiteX337" fmla="*/ 975689 w 1887415"/>
                <a:gd name="connsiteY337" fmla="*/ 1760351 h 1955234"/>
                <a:gd name="connsiteX338" fmla="*/ 971738 w 1887415"/>
                <a:gd name="connsiteY338" fmla="*/ 1762167 h 1955234"/>
                <a:gd name="connsiteX339" fmla="*/ 967360 w 1887415"/>
                <a:gd name="connsiteY339" fmla="*/ 1764303 h 1955234"/>
                <a:gd name="connsiteX340" fmla="*/ 962448 w 1887415"/>
                <a:gd name="connsiteY340" fmla="*/ 1766545 h 1955234"/>
                <a:gd name="connsiteX341" fmla="*/ 957322 w 1887415"/>
                <a:gd name="connsiteY341" fmla="*/ 1768894 h 1955234"/>
                <a:gd name="connsiteX342" fmla="*/ 952304 w 1887415"/>
                <a:gd name="connsiteY342" fmla="*/ 1771244 h 1955234"/>
                <a:gd name="connsiteX343" fmla="*/ 947392 w 1887415"/>
                <a:gd name="connsiteY343" fmla="*/ 1773166 h 1955234"/>
                <a:gd name="connsiteX344" fmla="*/ 942800 w 1887415"/>
                <a:gd name="connsiteY344" fmla="*/ 1774874 h 1955234"/>
                <a:gd name="connsiteX345" fmla="*/ 938849 w 1887415"/>
                <a:gd name="connsiteY345" fmla="*/ 1776156 h 1955234"/>
                <a:gd name="connsiteX346" fmla="*/ 933723 w 1887415"/>
                <a:gd name="connsiteY346" fmla="*/ 1778825 h 1955234"/>
                <a:gd name="connsiteX347" fmla="*/ 927957 w 1887415"/>
                <a:gd name="connsiteY347" fmla="*/ 1781388 h 1955234"/>
                <a:gd name="connsiteX348" fmla="*/ 921870 w 1887415"/>
                <a:gd name="connsiteY348" fmla="*/ 1784058 h 1955234"/>
                <a:gd name="connsiteX349" fmla="*/ 915570 w 1887415"/>
                <a:gd name="connsiteY349" fmla="*/ 1786621 h 1955234"/>
                <a:gd name="connsiteX350" fmla="*/ 909056 w 1887415"/>
                <a:gd name="connsiteY350" fmla="*/ 1789183 h 1955234"/>
                <a:gd name="connsiteX351" fmla="*/ 902756 w 1887415"/>
                <a:gd name="connsiteY351" fmla="*/ 1791640 h 1955234"/>
                <a:gd name="connsiteX352" fmla="*/ 896562 w 1887415"/>
                <a:gd name="connsiteY352" fmla="*/ 1793882 h 1955234"/>
                <a:gd name="connsiteX353" fmla="*/ 891009 w 1887415"/>
                <a:gd name="connsiteY353" fmla="*/ 1796231 h 1955234"/>
                <a:gd name="connsiteX354" fmla="*/ 885777 w 1887415"/>
                <a:gd name="connsiteY354" fmla="*/ 1798367 h 1955234"/>
                <a:gd name="connsiteX355" fmla="*/ 878622 w 1887415"/>
                <a:gd name="connsiteY355" fmla="*/ 1801143 h 1955234"/>
                <a:gd name="connsiteX356" fmla="*/ 870080 w 1887415"/>
                <a:gd name="connsiteY356" fmla="*/ 1804561 h 1955234"/>
                <a:gd name="connsiteX357" fmla="*/ 860362 w 1887415"/>
                <a:gd name="connsiteY357" fmla="*/ 1808618 h 1955234"/>
                <a:gd name="connsiteX358" fmla="*/ 849470 w 1887415"/>
                <a:gd name="connsiteY358" fmla="*/ 1812890 h 1955234"/>
                <a:gd name="connsiteX359" fmla="*/ 837831 w 1887415"/>
                <a:gd name="connsiteY359" fmla="*/ 1817588 h 1955234"/>
                <a:gd name="connsiteX360" fmla="*/ 825871 w 1887415"/>
                <a:gd name="connsiteY360" fmla="*/ 1822394 h 1955234"/>
                <a:gd name="connsiteX361" fmla="*/ 813804 w 1887415"/>
                <a:gd name="connsiteY361" fmla="*/ 1827306 h 1955234"/>
                <a:gd name="connsiteX362" fmla="*/ 801631 w 1887415"/>
                <a:gd name="connsiteY362" fmla="*/ 1832004 h 1955234"/>
                <a:gd name="connsiteX363" fmla="*/ 789884 w 1887415"/>
                <a:gd name="connsiteY363" fmla="*/ 1836703 h 1955234"/>
                <a:gd name="connsiteX364" fmla="*/ 778886 w 1887415"/>
                <a:gd name="connsiteY364" fmla="*/ 1840974 h 1955234"/>
                <a:gd name="connsiteX365" fmla="*/ 768848 w 1887415"/>
                <a:gd name="connsiteY365" fmla="*/ 1844925 h 1955234"/>
                <a:gd name="connsiteX366" fmla="*/ 759878 w 1887415"/>
                <a:gd name="connsiteY366" fmla="*/ 1848236 h 1955234"/>
                <a:gd name="connsiteX367" fmla="*/ 752403 w 1887415"/>
                <a:gd name="connsiteY367" fmla="*/ 1850905 h 1955234"/>
                <a:gd name="connsiteX368" fmla="*/ 746850 w 1887415"/>
                <a:gd name="connsiteY368" fmla="*/ 1852827 h 1955234"/>
                <a:gd name="connsiteX369" fmla="*/ 743113 w 1887415"/>
                <a:gd name="connsiteY369" fmla="*/ 1853895 h 1955234"/>
                <a:gd name="connsiteX370" fmla="*/ 741404 w 1887415"/>
                <a:gd name="connsiteY370" fmla="*/ 1854749 h 1955234"/>
                <a:gd name="connsiteX371" fmla="*/ 738628 w 1887415"/>
                <a:gd name="connsiteY371" fmla="*/ 1856138 h 1955234"/>
                <a:gd name="connsiteX372" fmla="*/ 734784 w 1887415"/>
                <a:gd name="connsiteY372" fmla="*/ 1857846 h 1955234"/>
                <a:gd name="connsiteX373" fmla="*/ 730085 w 1887415"/>
                <a:gd name="connsiteY373" fmla="*/ 1859662 h 1955234"/>
                <a:gd name="connsiteX374" fmla="*/ 718552 w 1887415"/>
                <a:gd name="connsiteY374" fmla="*/ 1864040 h 1955234"/>
                <a:gd name="connsiteX375" fmla="*/ 705632 w 1887415"/>
                <a:gd name="connsiteY375" fmla="*/ 1868845 h 1955234"/>
                <a:gd name="connsiteX376" fmla="*/ 692284 w 1887415"/>
                <a:gd name="connsiteY376" fmla="*/ 1873437 h 1955234"/>
                <a:gd name="connsiteX377" fmla="*/ 680003 w 1887415"/>
                <a:gd name="connsiteY377" fmla="*/ 1877922 h 1955234"/>
                <a:gd name="connsiteX378" fmla="*/ 669859 w 1887415"/>
                <a:gd name="connsiteY378" fmla="*/ 1881446 h 1955234"/>
                <a:gd name="connsiteX379" fmla="*/ 663238 w 1887415"/>
                <a:gd name="connsiteY379" fmla="*/ 1883581 h 1955234"/>
                <a:gd name="connsiteX380" fmla="*/ 646687 w 1887415"/>
                <a:gd name="connsiteY380" fmla="*/ 1889134 h 1955234"/>
                <a:gd name="connsiteX381" fmla="*/ 630455 w 1887415"/>
                <a:gd name="connsiteY381" fmla="*/ 1894474 h 1955234"/>
                <a:gd name="connsiteX382" fmla="*/ 614331 w 1887415"/>
                <a:gd name="connsiteY382" fmla="*/ 1899599 h 1955234"/>
                <a:gd name="connsiteX383" fmla="*/ 598313 w 1887415"/>
                <a:gd name="connsiteY383" fmla="*/ 1904618 h 1955234"/>
                <a:gd name="connsiteX384" fmla="*/ 582509 w 1887415"/>
                <a:gd name="connsiteY384" fmla="*/ 1909530 h 1955234"/>
                <a:gd name="connsiteX385" fmla="*/ 566491 w 1887415"/>
                <a:gd name="connsiteY385" fmla="*/ 1914336 h 1955234"/>
                <a:gd name="connsiteX386" fmla="*/ 550581 w 1887415"/>
                <a:gd name="connsiteY386" fmla="*/ 1918820 h 1955234"/>
                <a:gd name="connsiteX387" fmla="*/ 534563 w 1887415"/>
                <a:gd name="connsiteY387" fmla="*/ 1923092 h 1955234"/>
                <a:gd name="connsiteX388" fmla="*/ 526554 w 1887415"/>
                <a:gd name="connsiteY388" fmla="*/ 1925121 h 1955234"/>
                <a:gd name="connsiteX389" fmla="*/ 518438 w 1887415"/>
                <a:gd name="connsiteY389" fmla="*/ 1927257 h 1955234"/>
                <a:gd name="connsiteX390" fmla="*/ 510323 w 1887415"/>
                <a:gd name="connsiteY390" fmla="*/ 1929179 h 1955234"/>
                <a:gd name="connsiteX391" fmla="*/ 502314 w 1887415"/>
                <a:gd name="connsiteY391" fmla="*/ 1930994 h 1955234"/>
                <a:gd name="connsiteX392" fmla="*/ 494092 w 1887415"/>
                <a:gd name="connsiteY392" fmla="*/ 1932916 h 1955234"/>
                <a:gd name="connsiteX393" fmla="*/ 485762 w 1887415"/>
                <a:gd name="connsiteY393" fmla="*/ 1934731 h 1955234"/>
                <a:gd name="connsiteX394" fmla="*/ 477647 w 1887415"/>
                <a:gd name="connsiteY394" fmla="*/ 1936440 h 1955234"/>
                <a:gd name="connsiteX395" fmla="*/ 469318 w 1887415"/>
                <a:gd name="connsiteY395" fmla="*/ 1938149 h 1955234"/>
                <a:gd name="connsiteX396" fmla="*/ 460882 w 1887415"/>
                <a:gd name="connsiteY396" fmla="*/ 1939750 h 1955234"/>
                <a:gd name="connsiteX397" fmla="*/ 452339 w 1887415"/>
                <a:gd name="connsiteY397" fmla="*/ 1941139 h 1955234"/>
                <a:gd name="connsiteX398" fmla="*/ 443903 w 1887415"/>
                <a:gd name="connsiteY398" fmla="*/ 1942634 h 1955234"/>
                <a:gd name="connsiteX399" fmla="*/ 435253 w 1887415"/>
                <a:gd name="connsiteY399" fmla="*/ 1944129 h 1955234"/>
                <a:gd name="connsiteX400" fmla="*/ 426604 w 1887415"/>
                <a:gd name="connsiteY400" fmla="*/ 1945410 h 1955234"/>
                <a:gd name="connsiteX401" fmla="*/ 417741 w 1887415"/>
                <a:gd name="connsiteY401" fmla="*/ 1946691 h 1955234"/>
                <a:gd name="connsiteX402" fmla="*/ 408878 w 1887415"/>
                <a:gd name="connsiteY402" fmla="*/ 1947759 h 1955234"/>
                <a:gd name="connsiteX403" fmla="*/ 399908 w 1887415"/>
                <a:gd name="connsiteY403" fmla="*/ 1948827 h 1955234"/>
                <a:gd name="connsiteX404" fmla="*/ 393607 w 1887415"/>
                <a:gd name="connsiteY404" fmla="*/ 1949575 h 1955234"/>
                <a:gd name="connsiteX405" fmla="*/ 387094 w 1887415"/>
                <a:gd name="connsiteY405" fmla="*/ 1950322 h 1955234"/>
                <a:gd name="connsiteX406" fmla="*/ 380687 w 1887415"/>
                <a:gd name="connsiteY406" fmla="*/ 1951070 h 1955234"/>
                <a:gd name="connsiteX407" fmla="*/ 374279 w 1887415"/>
                <a:gd name="connsiteY407" fmla="*/ 1951710 h 1955234"/>
                <a:gd name="connsiteX408" fmla="*/ 367766 w 1887415"/>
                <a:gd name="connsiteY408" fmla="*/ 1952351 h 1955234"/>
                <a:gd name="connsiteX409" fmla="*/ 361359 w 1887415"/>
                <a:gd name="connsiteY409" fmla="*/ 1952778 h 1955234"/>
                <a:gd name="connsiteX410" fmla="*/ 354845 w 1887415"/>
                <a:gd name="connsiteY410" fmla="*/ 1953312 h 1955234"/>
                <a:gd name="connsiteX411" fmla="*/ 348331 w 1887415"/>
                <a:gd name="connsiteY411" fmla="*/ 1953739 h 1955234"/>
                <a:gd name="connsiteX412" fmla="*/ 341710 w 1887415"/>
                <a:gd name="connsiteY412" fmla="*/ 1954166 h 1955234"/>
                <a:gd name="connsiteX413" fmla="*/ 335303 w 1887415"/>
                <a:gd name="connsiteY413" fmla="*/ 1954487 h 1955234"/>
                <a:gd name="connsiteX414" fmla="*/ 328789 w 1887415"/>
                <a:gd name="connsiteY414" fmla="*/ 1954700 h 1955234"/>
                <a:gd name="connsiteX415" fmla="*/ 322169 w 1887415"/>
                <a:gd name="connsiteY415" fmla="*/ 1955021 h 1955234"/>
                <a:gd name="connsiteX416" fmla="*/ 315762 w 1887415"/>
                <a:gd name="connsiteY416" fmla="*/ 1955127 h 1955234"/>
                <a:gd name="connsiteX417" fmla="*/ 309248 w 1887415"/>
                <a:gd name="connsiteY417" fmla="*/ 1955234 h 1955234"/>
                <a:gd name="connsiteX418" fmla="*/ 302734 w 1887415"/>
                <a:gd name="connsiteY418" fmla="*/ 1955234 h 1955234"/>
                <a:gd name="connsiteX419" fmla="*/ 296434 w 1887415"/>
                <a:gd name="connsiteY419" fmla="*/ 1955127 h 1955234"/>
                <a:gd name="connsiteX420" fmla="*/ 293123 w 1887415"/>
                <a:gd name="connsiteY420" fmla="*/ 1955127 h 1955234"/>
                <a:gd name="connsiteX421" fmla="*/ 290027 w 1887415"/>
                <a:gd name="connsiteY421" fmla="*/ 1955021 h 1955234"/>
                <a:gd name="connsiteX422" fmla="*/ 286930 w 1887415"/>
                <a:gd name="connsiteY422" fmla="*/ 1954700 h 1955234"/>
                <a:gd name="connsiteX423" fmla="*/ 283833 w 1887415"/>
                <a:gd name="connsiteY423" fmla="*/ 1954487 h 1955234"/>
                <a:gd name="connsiteX424" fmla="*/ 280950 w 1887415"/>
                <a:gd name="connsiteY424" fmla="*/ 1954166 h 1955234"/>
                <a:gd name="connsiteX425" fmla="*/ 277960 w 1887415"/>
                <a:gd name="connsiteY425" fmla="*/ 1953739 h 1955234"/>
                <a:gd name="connsiteX426" fmla="*/ 275077 w 1887415"/>
                <a:gd name="connsiteY426" fmla="*/ 1953312 h 1955234"/>
                <a:gd name="connsiteX427" fmla="*/ 272194 w 1887415"/>
                <a:gd name="connsiteY427" fmla="*/ 1952778 h 1955234"/>
                <a:gd name="connsiteX428" fmla="*/ 266641 w 1887415"/>
                <a:gd name="connsiteY428" fmla="*/ 1951710 h 1955234"/>
                <a:gd name="connsiteX429" fmla="*/ 261195 w 1887415"/>
                <a:gd name="connsiteY429" fmla="*/ 1950322 h 1955234"/>
                <a:gd name="connsiteX430" fmla="*/ 255962 w 1887415"/>
                <a:gd name="connsiteY430" fmla="*/ 1948720 h 1955234"/>
                <a:gd name="connsiteX431" fmla="*/ 250837 w 1887415"/>
                <a:gd name="connsiteY431" fmla="*/ 1946905 h 1955234"/>
                <a:gd name="connsiteX432" fmla="*/ 245925 w 1887415"/>
                <a:gd name="connsiteY432" fmla="*/ 1944983 h 1955234"/>
                <a:gd name="connsiteX433" fmla="*/ 241226 w 1887415"/>
                <a:gd name="connsiteY433" fmla="*/ 1942847 h 1955234"/>
                <a:gd name="connsiteX434" fmla="*/ 236528 w 1887415"/>
                <a:gd name="connsiteY434" fmla="*/ 1940711 h 1955234"/>
                <a:gd name="connsiteX435" fmla="*/ 232043 w 1887415"/>
                <a:gd name="connsiteY435" fmla="*/ 1938255 h 1955234"/>
                <a:gd name="connsiteX436" fmla="*/ 227664 w 1887415"/>
                <a:gd name="connsiteY436" fmla="*/ 1935693 h 1955234"/>
                <a:gd name="connsiteX437" fmla="*/ 223286 w 1887415"/>
                <a:gd name="connsiteY437" fmla="*/ 1933023 h 1955234"/>
                <a:gd name="connsiteX438" fmla="*/ 219122 w 1887415"/>
                <a:gd name="connsiteY438" fmla="*/ 1930140 h 1955234"/>
                <a:gd name="connsiteX439" fmla="*/ 214957 w 1887415"/>
                <a:gd name="connsiteY439" fmla="*/ 1927257 h 1955234"/>
                <a:gd name="connsiteX440" fmla="*/ 211433 w 1887415"/>
                <a:gd name="connsiteY440" fmla="*/ 1924587 h 1955234"/>
                <a:gd name="connsiteX441" fmla="*/ 207909 w 1887415"/>
                <a:gd name="connsiteY441" fmla="*/ 1921917 h 1955234"/>
                <a:gd name="connsiteX442" fmla="*/ 204706 w 1887415"/>
                <a:gd name="connsiteY442" fmla="*/ 1918927 h 1955234"/>
                <a:gd name="connsiteX443" fmla="*/ 201289 w 1887415"/>
                <a:gd name="connsiteY443" fmla="*/ 1916044 h 1955234"/>
                <a:gd name="connsiteX444" fmla="*/ 197978 w 1887415"/>
                <a:gd name="connsiteY444" fmla="*/ 1912947 h 1955234"/>
                <a:gd name="connsiteX445" fmla="*/ 194775 w 1887415"/>
                <a:gd name="connsiteY445" fmla="*/ 1909744 h 1955234"/>
                <a:gd name="connsiteX446" fmla="*/ 191571 w 1887415"/>
                <a:gd name="connsiteY446" fmla="*/ 1906433 h 1955234"/>
                <a:gd name="connsiteX447" fmla="*/ 188368 w 1887415"/>
                <a:gd name="connsiteY447" fmla="*/ 1903123 h 1955234"/>
                <a:gd name="connsiteX448" fmla="*/ 185378 w 1887415"/>
                <a:gd name="connsiteY448" fmla="*/ 1899599 h 1955234"/>
                <a:gd name="connsiteX449" fmla="*/ 182281 w 1887415"/>
                <a:gd name="connsiteY449" fmla="*/ 1896075 h 1955234"/>
                <a:gd name="connsiteX450" fmla="*/ 179398 w 1887415"/>
                <a:gd name="connsiteY450" fmla="*/ 1892445 h 1955234"/>
                <a:gd name="connsiteX451" fmla="*/ 176408 w 1887415"/>
                <a:gd name="connsiteY451" fmla="*/ 1888707 h 1955234"/>
                <a:gd name="connsiteX452" fmla="*/ 173525 w 1887415"/>
                <a:gd name="connsiteY452" fmla="*/ 1884863 h 1955234"/>
                <a:gd name="connsiteX453" fmla="*/ 170642 w 1887415"/>
                <a:gd name="connsiteY453" fmla="*/ 1880912 h 1955234"/>
                <a:gd name="connsiteX454" fmla="*/ 167865 w 1887415"/>
                <a:gd name="connsiteY454" fmla="*/ 1876854 h 1955234"/>
                <a:gd name="connsiteX455" fmla="*/ 165089 w 1887415"/>
                <a:gd name="connsiteY455" fmla="*/ 1872796 h 1955234"/>
                <a:gd name="connsiteX456" fmla="*/ 162419 w 1887415"/>
                <a:gd name="connsiteY456" fmla="*/ 1868632 h 1955234"/>
                <a:gd name="connsiteX457" fmla="*/ 159750 w 1887415"/>
                <a:gd name="connsiteY457" fmla="*/ 1864360 h 1955234"/>
                <a:gd name="connsiteX458" fmla="*/ 157080 w 1887415"/>
                <a:gd name="connsiteY458" fmla="*/ 1859875 h 1955234"/>
                <a:gd name="connsiteX459" fmla="*/ 154517 w 1887415"/>
                <a:gd name="connsiteY459" fmla="*/ 1855497 h 1955234"/>
                <a:gd name="connsiteX460" fmla="*/ 151954 w 1887415"/>
                <a:gd name="connsiteY460" fmla="*/ 1851012 h 1955234"/>
                <a:gd name="connsiteX461" fmla="*/ 149391 w 1887415"/>
                <a:gd name="connsiteY461" fmla="*/ 1846313 h 1955234"/>
                <a:gd name="connsiteX462" fmla="*/ 147042 w 1887415"/>
                <a:gd name="connsiteY462" fmla="*/ 1841722 h 1955234"/>
                <a:gd name="connsiteX463" fmla="*/ 144586 w 1887415"/>
                <a:gd name="connsiteY463" fmla="*/ 1836916 h 1955234"/>
                <a:gd name="connsiteX464" fmla="*/ 142237 w 1887415"/>
                <a:gd name="connsiteY464" fmla="*/ 1832004 h 1955234"/>
                <a:gd name="connsiteX465" fmla="*/ 139888 w 1887415"/>
                <a:gd name="connsiteY465" fmla="*/ 1827199 h 1955234"/>
                <a:gd name="connsiteX466" fmla="*/ 137538 w 1887415"/>
                <a:gd name="connsiteY466" fmla="*/ 1822180 h 1955234"/>
                <a:gd name="connsiteX467" fmla="*/ 135296 w 1887415"/>
                <a:gd name="connsiteY467" fmla="*/ 1817161 h 1955234"/>
                <a:gd name="connsiteX468" fmla="*/ 130811 w 1887415"/>
                <a:gd name="connsiteY468" fmla="*/ 1806803 h 1955234"/>
                <a:gd name="connsiteX469" fmla="*/ 126540 w 1887415"/>
                <a:gd name="connsiteY469" fmla="*/ 1796231 h 1955234"/>
                <a:gd name="connsiteX470" fmla="*/ 123016 w 1887415"/>
                <a:gd name="connsiteY470" fmla="*/ 1787048 h 1955234"/>
                <a:gd name="connsiteX471" fmla="*/ 119492 w 1887415"/>
                <a:gd name="connsiteY471" fmla="*/ 1777544 h 1955234"/>
                <a:gd name="connsiteX472" fmla="*/ 115968 w 1887415"/>
                <a:gd name="connsiteY472" fmla="*/ 1767933 h 1955234"/>
                <a:gd name="connsiteX473" fmla="*/ 112551 w 1887415"/>
                <a:gd name="connsiteY473" fmla="*/ 1757789 h 1955234"/>
                <a:gd name="connsiteX474" fmla="*/ 109134 w 1887415"/>
                <a:gd name="connsiteY474" fmla="*/ 1747537 h 1955234"/>
                <a:gd name="connsiteX475" fmla="*/ 105823 w 1887415"/>
                <a:gd name="connsiteY475" fmla="*/ 1736966 h 1955234"/>
                <a:gd name="connsiteX476" fmla="*/ 102513 w 1887415"/>
                <a:gd name="connsiteY476" fmla="*/ 1726180 h 1955234"/>
                <a:gd name="connsiteX477" fmla="*/ 99203 w 1887415"/>
                <a:gd name="connsiteY477" fmla="*/ 1715395 h 1955234"/>
                <a:gd name="connsiteX478" fmla="*/ 95999 w 1887415"/>
                <a:gd name="connsiteY478" fmla="*/ 1704183 h 1955234"/>
                <a:gd name="connsiteX479" fmla="*/ 92902 w 1887415"/>
                <a:gd name="connsiteY479" fmla="*/ 1692970 h 1955234"/>
                <a:gd name="connsiteX480" fmla="*/ 89699 w 1887415"/>
                <a:gd name="connsiteY480" fmla="*/ 1681544 h 1955234"/>
                <a:gd name="connsiteX481" fmla="*/ 86602 w 1887415"/>
                <a:gd name="connsiteY481" fmla="*/ 1670011 h 1955234"/>
                <a:gd name="connsiteX482" fmla="*/ 83719 w 1887415"/>
                <a:gd name="connsiteY482" fmla="*/ 1658372 h 1955234"/>
                <a:gd name="connsiteX483" fmla="*/ 80622 w 1887415"/>
                <a:gd name="connsiteY483" fmla="*/ 1646625 h 1955234"/>
                <a:gd name="connsiteX484" fmla="*/ 77846 w 1887415"/>
                <a:gd name="connsiteY484" fmla="*/ 1634986 h 1955234"/>
                <a:gd name="connsiteX485" fmla="*/ 74856 w 1887415"/>
                <a:gd name="connsiteY485" fmla="*/ 1623133 h 1955234"/>
                <a:gd name="connsiteX486" fmla="*/ 69410 w 1887415"/>
                <a:gd name="connsiteY486" fmla="*/ 1599533 h 1955234"/>
                <a:gd name="connsiteX487" fmla="*/ 64284 w 1887415"/>
                <a:gd name="connsiteY487" fmla="*/ 1575827 h 1955234"/>
                <a:gd name="connsiteX488" fmla="*/ 59265 w 1887415"/>
                <a:gd name="connsiteY488" fmla="*/ 1552441 h 1955234"/>
                <a:gd name="connsiteX489" fmla="*/ 54567 w 1887415"/>
                <a:gd name="connsiteY489" fmla="*/ 1529375 h 1955234"/>
                <a:gd name="connsiteX490" fmla="*/ 50189 w 1887415"/>
                <a:gd name="connsiteY490" fmla="*/ 1506737 h 1955234"/>
                <a:gd name="connsiteX491" fmla="*/ 46238 w 1887415"/>
                <a:gd name="connsiteY491" fmla="*/ 1484846 h 1955234"/>
                <a:gd name="connsiteX492" fmla="*/ 42500 w 1887415"/>
                <a:gd name="connsiteY492" fmla="*/ 1463703 h 1955234"/>
                <a:gd name="connsiteX493" fmla="*/ 39083 w 1887415"/>
                <a:gd name="connsiteY493" fmla="*/ 1443627 h 1955234"/>
                <a:gd name="connsiteX494" fmla="*/ 37268 w 1887415"/>
                <a:gd name="connsiteY494" fmla="*/ 1431560 h 1955234"/>
                <a:gd name="connsiteX495" fmla="*/ 35346 w 1887415"/>
                <a:gd name="connsiteY495" fmla="*/ 1419494 h 1955234"/>
                <a:gd name="connsiteX496" fmla="*/ 33530 w 1887415"/>
                <a:gd name="connsiteY496" fmla="*/ 1407427 h 1955234"/>
                <a:gd name="connsiteX497" fmla="*/ 31822 w 1887415"/>
                <a:gd name="connsiteY497" fmla="*/ 1395253 h 1955234"/>
                <a:gd name="connsiteX498" fmla="*/ 30006 w 1887415"/>
                <a:gd name="connsiteY498" fmla="*/ 1383187 h 1955234"/>
                <a:gd name="connsiteX499" fmla="*/ 28511 w 1887415"/>
                <a:gd name="connsiteY499" fmla="*/ 1371013 h 1955234"/>
                <a:gd name="connsiteX500" fmla="*/ 26910 w 1887415"/>
                <a:gd name="connsiteY500" fmla="*/ 1358840 h 1955234"/>
                <a:gd name="connsiteX501" fmla="*/ 25308 w 1887415"/>
                <a:gd name="connsiteY501" fmla="*/ 1346666 h 1955234"/>
                <a:gd name="connsiteX502" fmla="*/ 23813 w 1887415"/>
                <a:gd name="connsiteY502" fmla="*/ 1334599 h 1955234"/>
                <a:gd name="connsiteX503" fmla="*/ 22318 w 1887415"/>
                <a:gd name="connsiteY503" fmla="*/ 1322319 h 1955234"/>
                <a:gd name="connsiteX504" fmla="*/ 21037 w 1887415"/>
                <a:gd name="connsiteY504" fmla="*/ 1310146 h 1955234"/>
                <a:gd name="connsiteX505" fmla="*/ 19648 w 1887415"/>
                <a:gd name="connsiteY505" fmla="*/ 1297865 h 1955234"/>
                <a:gd name="connsiteX506" fmla="*/ 18367 w 1887415"/>
                <a:gd name="connsiteY506" fmla="*/ 1285692 h 1955234"/>
                <a:gd name="connsiteX507" fmla="*/ 17086 w 1887415"/>
                <a:gd name="connsiteY507" fmla="*/ 1273518 h 1955234"/>
                <a:gd name="connsiteX508" fmla="*/ 15911 w 1887415"/>
                <a:gd name="connsiteY508" fmla="*/ 1261238 h 1955234"/>
                <a:gd name="connsiteX509" fmla="*/ 14736 w 1887415"/>
                <a:gd name="connsiteY509" fmla="*/ 1249065 h 1955234"/>
                <a:gd name="connsiteX510" fmla="*/ 13562 w 1887415"/>
                <a:gd name="connsiteY510" fmla="*/ 1236037 h 1955234"/>
                <a:gd name="connsiteX511" fmla="*/ 12494 w 1887415"/>
                <a:gd name="connsiteY511" fmla="*/ 1223116 h 1955234"/>
                <a:gd name="connsiteX512" fmla="*/ 11533 w 1887415"/>
                <a:gd name="connsiteY512" fmla="*/ 1210195 h 1955234"/>
                <a:gd name="connsiteX513" fmla="*/ 10465 w 1887415"/>
                <a:gd name="connsiteY513" fmla="*/ 1197381 h 1955234"/>
                <a:gd name="connsiteX514" fmla="*/ 9611 w 1887415"/>
                <a:gd name="connsiteY514" fmla="*/ 1184353 h 1955234"/>
                <a:gd name="connsiteX515" fmla="*/ 8756 w 1887415"/>
                <a:gd name="connsiteY515" fmla="*/ 1171539 h 1955234"/>
                <a:gd name="connsiteX516" fmla="*/ 7902 w 1887415"/>
                <a:gd name="connsiteY516" fmla="*/ 1158724 h 1955234"/>
                <a:gd name="connsiteX517" fmla="*/ 7261 w 1887415"/>
                <a:gd name="connsiteY517" fmla="*/ 1145910 h 1955234"/>
                <a:gd name="connsiteX518" fmla="*/ 6514 w 1887415"/>
                <a:gd name="connsiteY518" fmla="*/ 1133096 h 1955234"/>
                <a:gd name="connsiteX519" fmla="*/ 5766 w 1887415"/>
                <a:gd name="connsiteY519" fmla="*/ 1120175 h 1955234"/>
                <a:gd name="connsiteX520" fmla="*/ 5019 w 1887415"/>
                <a:gd name="connsiteY520" fmla="*/ 1107254 h 1955234"/>
                <a:gd name="connsiteX521" fmla="*/ 4378 w 1887415"/>
                <a:gd name="connsiteY521" fmla="*/ 1094440 h 1955234"/>
                <a:gd name="connsiteX522" fmla="*/ 3631 w 1887415"/>
                <a:gd name="connsiteY522" fmla="*/ 1081519 h 1955234"/>
                <a:gd name="connsiteX523" fmla="*/ 2883 w 1887415"/>
                <a:gd name="connsiteY523" fmla="*/ 1068491 h 1955234"/>
                <a:gd name="connsiteX524" fmla="*/ 2242 w 1887415"/>
                <a:gd name="connsiteY524" fmla="*/ 1055570 h 1955234"/>
                <a:gd name="connsiteX525" fmla="*/ 1495 w 1887415"/>
                <a:gd name="connsiteY525" fmla="*/ 1042542 h 1955234"/>
                <a:gd name="connsiteX526" fmla="*/ 1068 w 1887415"/>
                <a:gd name="connsiteY526" fmla="*/ 1033786 h 1955234"/>
                <a:gd name="connsiteX527" fmla="*/ 747 w 1887415"/>
                <a:gd name="connsiteY527" fmla="*/ 1025029 h 1955234"/>
                <a:gd name="connsiteX528" fmla="*/ 320 w 1887415"/>
                <a:gd name="connsiteY528" fmla="*/ 1016380 h 1955234"/>
                <a:gd name="connsiteX529" fmla="*/ 214 w 1887415"/>
                <a:gd name="connsiteY529" fmla="*/ 1007730 h 1955234"/>
                <a:gd name="connsiteX530" fmla="*/ 107 w 1887415"/>
                <a:gd name="connsiteY530" fmla="*/ 998867 h 1955234"/>
                <a:gd name="connsiteX531" fmla="*/ 0 w 1887415"/>
                <a:gd name="connsiteY531" fmla="*/ 990218 h 1955234"/>
                <a:gd name="connsiteX532" fmla="*/ 0 w 1887415"/>
                <a:gd name="connsiteY532" fmla="*/ 981354 h 1955234"/>
                <a:gd name="connsiteX533" fmla="*/ 0 w 1887415"/>
                <a:gd name="connsiteY533" fmla="*/ 972705 h 1955234"/>
                <a:gd name="connsiteX534" fmla="*/ 320 w 1887415"/>
                <a:gd name="connsiteY534" fmla="*/ 955299 h 1955234"/>
                <a:gd name="connsiteX535" fmla="*/ 854 w 1887415"/>
                <a:gd name="connsiteY535" fmla="*/ 937786 h 1955234"/>
                <a:gd name="connsiteX536" fmla="*/ 1495 w 1887415"/>
                <a:gd name="connsiteY536" fmla="*/ 920380 h 1955234"/>
                <a:gd name="connsiteX537" fmla="*/ 2349 w 1887415"/>
                <a:gd name="connsiteY537" fmla="*/ 902974 h 1955234"/>
                <a:gd name="connsiteX538" fmla="*/ 3310 w 1887415"/>
                <a:gd name="connsiteY538" fmla="*/ 885568 h 1955234"/>
                <a:gd name="connsiteX539" fmla="*/ 4485 w 1887415"/>
                <a:gd name="connsiteY539" fmla="*/ 868162 h 1955234"/>
                <a:gd name="connsiteX540" fmla="*/ 5766 w 1887415"/>
                <a:gd name="connsiteY540" fmla="*/ 850756 h 1955234"/>
                <a:gd name="connsiteX541" fmla="*/ 6941 w 1887415"/>
                <a:gd name="connsiteY541" fmla="*/ 833457 h 1955234"/>
                <a:gd name="connsiteX542" fmla="*/ 8436 w 1887415"/>
                <a:gd name="connsiteY542" fmla="*/ 816158 h 1955234"/>
                <a:gd name="connsiteX543" fmla="*/ 9824 w 1887415"/>
                <a:gd name="connsiteY543" fmla="*/ 798859 h 1955234"/>
                <a:gd name="connsiteX544" fmla="*/ 11212 w 1887415"/>
                <a:gd name="connsiteY544" fmla="*/ 781560 h 1955234"/>
                <a:gd name="connsiteX545" fmla="*/ 12707 w 1887415"/>
                <a:gd name="connsiteY545" fmla="*/ 764367 h 1955234"/>
                <a:gd name="connsiteX546" fmla="*/ 13562 w 1887415"/>
                <a:gd name="connsiteY546" fmla="*/ 751980 h 1955234"/>
                <a:gd name="connsiteX547" fmla="*/ 14629 w 1887415"/>
                <a:gd name="connsiteY547" fmla="*/ 739700 h 1955234"/>
                <a:gd name="connsiteX548" fmla="*/ 15804 w 1887415"/>
                <a:gd name="connsiteY548" fmla="*/ 727313 h 1955234"/>
                <a:gd name="connsiteX549" fmla="*/ 17086 w 1887415"/>
                <a:gd name="connsiteY549" fmla="*/ 715139 h 1955234"/>
                <a:gd name="connsiteX550" fmla="*/ 18474 w 1887415"/>
                <a:gd name="connsiteY550" fmla="*/ 702752 h 1955234"/>
                <a:gd name="connsiteX551" fmla="*/ 19755 w 1887415"/>
                <a:gd name="connsiteY551" fmla="*/ 690579 h 1955234"/>
                <a:gd name="connsiteX552" fmla="*/ 21250 w 1887415"/>
                <a:gd name="connsiteY552" fmla="*/ 678298 h 1955234"/>
                <a:gd name="connsiteX553" fmla="*/ 22852 w 1887415"/>
                <a:gd name="connsiteY553" fmla="*/ 666125 h 1955234"/>
                <a:gd name="connsiteX554" fmla="*/ 24454 w 1887415"/>
                <a:gd name="connsiteY554" fmla="*/ 653951 h 1955234"/>
                <a:gd name="connsiteX555" fmla="*/ 26055 w 1887415"/>
                <a:gd name="connsiteY555" fmla="*/ 641671 h 1955234"/>
                <a:gd name="connsiteX556" fmla="*/ 27657 w 1887415"/>
                <a:gd name="connsiteY556" fmla="*/ 629604 h 1955234"/>
                <a:gd name="connsiteX557" fmla="*/ 29366 w 1887415"/>
                <a:gd name="connsiteY557" fmla="*/ 617324 h 1955234"/>
                <a:gd name="connsiteX558" fmla="*/ 30861 w 1887415"/>
                <a:gd name="connsiteY558" fmla="*/ 605257 h 1955234"/>
                <a:gd name="connsiteX559" fmla="*/ 32462 w 1887415"/>
                <a:gd name="connsiteY559" fmla="*/ 593191 h 1955234"/>
                <a:gd name="connsiteX560" fmla="*/ 34171 w 1887415"/>
                <a:gd name="connsiteY560" fmla="*/ 581124 h 1955234"/>
                <a:gd name="connsiteX561" fmla="*/ 35773 w 1887415"/>
                <a:gd name="connsiteY561" fmla="*/ 568951 h 1955234"/>
                <a:gd name="connsiteX562" fmla="*/ 36947 w 1887415"/>
                <a:gd name="connsiteY562" fmla="*/ 560942 h 1955234"/>
                <a:gd name="connsiteX563" fmla="*/ 38015 w 1887415"/>
                <a:gd name="connsiteY563" fmla="*/ 552826 h 1955234"/>
                <a:gd name="connsiteX564" fmla="*/ 39190 w 1887415"/>
                <a:gd name="connsiteY564" fmla="*/ 544604 h 1955234"/>
                <a:gd name="connsiteX565" fmla="*/ 40578 w 1887415"/>
                <a:gd name="connsiteY565" fmla="*/ 536488 h 1955234"/>
                <a:gd name="connsiteX566" fmla="*/ 41860 w 1887415"/>
                <a:gd name="connsiteY566" fmla="*/ 528159 h 1955234"/>
                <a:gd name="connsiteX567" fmla="*/ 43248 w 1887415"/>
                <a:gd name="connsiteY567" fmla="*/ 519830 h 1955234"/>
                <a:gd name="connsiteX568" fmla="*/ 44743 w 1887415"/>
                <a:gd name="connsiteY568" fmla="*/ 511607 h 1955234"/>
                <a:gd name="connsiteX569" fmla="*/ 46238 w 1887415"/>
                <a:gd name="connsiteY569" fmla="*/ 503385 h 1955234"/>
                <a:gd name="connsiteX570" fmla="*/ 47733 w 1887415"/>
                <a:gd name="connsiteY570" fmla="*/ 495055 h 1955234"/>
                <a:gd name="connsiteX571" fmla="*/ 49228 w 1887415"/>
                <a:gd name="connsiteY571" fmla="*/ 486833 h 1955234"/>
                <a:gd name="connsiteX572" fmla="*/ 50829 w 1887415"/>
                <a:gd name="connsiteY572" fmla="*/ 478717 h 1955234"/>
                <a:gd name="connsiteX573" fmla="*/ 52431 w 1887415"/>
                <a:gd name="connsiteY573" fmla="*/ 470495 h 1955234"/>
                <a:gd name="connsiteX574" fmla="*/ 54033 w 1887415"/>
                <a:gd name="connsiteY574" fmla="*/ 462379 h 1955234"/>
                <a:gd name="connsiteX575" fmla="*/ 55741 w 1887415"/>
                <a:gd name="connsiteY575" fmla="*/ 454477 h 1955234"/>
                <a:gd name="connsiteX576" fmla="*/ 57343 w 1887415"/>
                <a:gd name="connsiteY576" fmla="*/ 446575 h 1955234"/>
                <a:gd name="connsiteX577" fmla="*/ 59052 w 1887415"/>
                <a:gd name="connsiteY577" fmla="*/ 438673 h 1955234"/>
                <a:gd name="connsiteX578" fmla="*/ 60760 w 1887415"/>
                <a:gd name="connsiteY578" fmla="*/ 430664 h 1955234"/>
                <a:gd name="connsiteX579" fmla="*/ 62469 w 1887415"/>
                <a:gd name="connsiteY579" fmla="*/ 422869 h 1955234"/>
                <a:gd name="connsiteX580" fmla="*/ 64177 w 1887415"/>
                <a:gd name="connsiteY580" fmla="*/ 414967 h 1955234"/>
                <a:gd name="connsiteX581" fmla="*/ 65886 w 1887415"/>
                <a:gd name="connsiteY581" fmla="*/ 407171 h 1955234"/>
                <a:gd name="connsiteX582" fmla="*/ 67595 w 1887415"/>
                <a:gd name="connsiteY582" fmla="*/ 399376 h 1955234"/>
                <a:gd name="connsiteX583" fmla="*/ 69303 w 1887415"/>
                <a:gd name="connsiteY583" fmla="*/ 391581 h 1955234"/>
                <a:gd name="connsiteX584" fmla="*/ 71118 w 1887415"/>
                <a:gd name="connsiteY584" fmla="*/ 383679 h 1955234"/>
                <a:gd name="connsiteX585" fmla="*/ 72934 w 1887415"/>
                <a:gd name="connsiteY585" fmla="*/ 375777 h 1955234"/>
                <a:gd name="connsiteX586" fmla="*/ 74322 w 1887415"/>
                <a:gd name="connsiteY586" fmla="*/ 369583 h 1955234"/>
                <a:gd name="connsiteX587" fmla="*/ 76031 w 1887415"/>
                <a:gd name="connsiteY587" fmla="*/ 362001 h 1955234"/>
                <a:gd name="connsiteX588" fmla="*/ 77953 w 1887415"/>
                <a:gd name="connsiteY588" fmla="*/ 353458 h 1955234"/>
                <a:gd name="connsiteX589" fmla="*/ 79982 w 1887415"/>
                <a:gd name="connsiteY589" fmla="*/ 344382 h 1955234"/>
                <a:gd name="connsiteX590" fmla="*/ 82224 w 1887415"/>
                <a:gd name="connsiteY590" fmla="*/ 335519 h 1955234"/>
                <a:gd name="connsiteX591" fmla="*/ 84360 w 1887415"/>
                <a:gd name="connsiteY591" fmla="*/ 327510 h 1955234"/>
                <a:gd name="connsiteX592" fmla="*/ 85428 w 1887415"/>
                <a:gd name="connsiteY592" fmla="*/ 323879 h 1955234"/>
                <a:gd name="connsiteX593" fmla="*/ 86389 w 1887415"/>
                <a:gd name="connsiteY593" fmla="*/ 320676 h 1955234"/>
                <a:gd name="connsiteX594" fmla="*/ 87350 w 1887415"/>
                <a:gd name="connsiteY594" fmla="*/ 317899 h 1955234"/>
                <a:gd name="connsiteX595" fmla="*/ 88311 w 1887415"/>
                <a:gd name="connsiteY595" fmla="*/ 315550 h 1955234"/>
                <a:gd name="connsiteX596" fmla="*/ 89272 w 1887415"/>
                <a:gd name="connsiteY596" fmla="*/ 310317 h 1955234"/>
                <a:gd name="connsiteX597" fmla="*/ 90660 w 1887415"/>
                <a:gd name="connsiteY597" fmla="*/ 304551 h 1955234"/>
                <a:gd name="connsiteX598" fmla="*/ 92262 w 1887415"/>
                <a:gd name="connsiteY598" fmla="*/ 298678 h 1955234"/>
                <a:gd name="connsiteX599" fmla="*/ 93970 w 1887415"/>
                <a:gd name="connsiteY599" fmla="*/ 292591 h 1955234"/>
                <a:gd name="connsiteX600" fmla="*/ 95679 w 1887415"/>
                <a:gd name="connsiteY600" fmla="*/ 286397 h 1955234"/>
                <a:gd name="connsiteX601" fmla="*/ 97494 w 1887415"/>
                <a:gd name="connsiteY601" fmla="*/ 280418 h 1955234"/>
                <a:gd name="connsiteX602" fmla="*/ 99203 w 1887415"/>
                <a:gd name="connsiteY602" fmla="*/ 274758 h 1955234"/>
                <a:gd name="connsiteX603" fmla="*/ 100805 w 1887415"/>
                <a:gd name="connsiteY603" fmla="*/ 269419 h 1955234"/>
                <a:gd name="connsiteX604" fmla="*/ 102513 w 1887415"/>
                <a:gd name="connsiteY604" fmla="*/ 263866 h 1955234"/>
                <a:gd name="connsiteX605" fmla="*/ 104222 w 1887415"/>
                <a:gd name="connsiteY605" fmla="*/ 258206 h 1955234"/>
                <a:gd name="connsiteX606" fmla="*/ 105930 w 1887415"/>
                <a:gd name="connsiteY606" fmla="*/ 252760 h 1955234"/>
                <a:gd name="connsiteX607" fmla="*/ 107639 w 1887415"/>
                <a:gd name="connsiteY607" fmla="*/ 247207 h 1955234"/>
                <a:gd name="connsiteX608" fmla="*/ 109240 w 1887415"/>
                <a:gd name="connsiteY608" fmla="*/ 241761 h 1955234"/>
                <a:gd name="connsiteX609" fmla="*/ 110949 w 1887415"/>
                <a:gd name="connsiteY609" fmla="*/ 236315 h 1955234"/>
                <a:gd name="connsiteX610" fmla="*/ 112658 w 1887415"/>
                <a:gd name="connsiteY610" fmla="*/ 230869 h 1955234"/>
                <a:gd name="connsiteX611" fmla="*/ 114366 w 1887415"/>
                <a:gd name="connsiteY611" fmla="*/ 225316 h 1955234"/>
                <a:gd name="connsiteX612" fmla="*/ 117570 w 1887415"/>
                <a:gd name="connsiteY612" fmla="*/ 215279 h 1955234"/>
                <a:gd name="connsiteX613" fmla="*/ 120987 w 1887415"/>
                <a:gd name="connsiteY613" fmla="*/ 204493 h 1955234"/>
                <a:gd name="connsiteX614" fmla="*/ 124617 w 1887415"/>
                <a:gd name="connsiteY614" fmla="*/ 193067 h 1955234"/>
                <a:gd name="connsiteX615" fmla="*/ 128568 w 1887415"/>
                <a:gd name="connsiteY615" fmla="*/ 181748 h 1955234"/>
                <a:gd name="connsiteX616" fmla="*/ 130491 w 1887415"/>
                <a:gd name="connsiteY616" fmla="*/ 175982 h 1955234"/>
                <a:gd name="connsiteX617" fmla="*/ 132519 w 1887415"/>
                <a:gd name="connsiteY617" fmla="*/ 170429 h 1955234"/>
                <a:gd name="connsiteX618" fmla="*/ 134655 w 1887415"/>
                <a:gd name="connsiteY618" fmla="*/ 164983 h 1955234"/>
                <a:gd name="connsiteX619" fmla="*/ 136684 w 1887415"/>
                <a:gd name="connsiteY619" fmla="*/ 159750 h 1955234"/>
                <a:gd name="connsiteX620" fmla="*/ 138820 w 1887415"/>
                <a:gd name="connsiteY620" fmla="*/ 154732 h 1955234"/>
                <a:gd name="connsiteX621" fmla="*/ 140955 w 1887415"/>
                <a:gd name="connsiteY621" fmla="*/ 149926 h 1955234"/>
                <a:gd name="connsiteX622" fmla="*/ 143091 w 1887415"/>
                <a:gd name="connsiteY622" fmla="*/ 145441 h 1955234"/>
                <a:gd name="connsiteX623" fmla="*/ 145120 w 1887415"/>
                <a:gd name="connsiteY623" fmla="*/ 141277 h 1955234"/>
                <a:gd name="connsiteX624" fmla="*/ 145974 w 1887415"/>
                <a:gd name="connsiteY624" fmla="*/ 138927 h 1955234"/>
                <a:gd name="connsiteX625" fmla="*/ 147042 w 1887415"/>
                <a:gd name="connsiteY625" fmla="*/ 136364 h 1955234"/>
                <a:gd name="connsiteX626" fmla="*/ 148110 w 1887415"/>
                <a:gd name="connsiteY626" fmla="*/ 133695 h 1955234"/>
                <a:gd name="connsiteX627" fmla="*/ 149285 w 1887415"/>
                <a:gd name="connsiteY627" fmla="*/ 130918 h 1955234"/>
                <a:gd name="connsiteX628" fmla="*/ 152168 w 1887415"/>
                <a:gd name="connsiteY628" fmla="*/ 124938 h 1955234"/>
                <a:gd name="connsiteX629" fmla="*/ 155265 w 1887415"/>
                <a:gd name="connsiteY629" fmla="*/ 118638 h 1955234"/>
                <a:gd name="connsiteX630" fmla="*/ 158895 w 1887415"/>
                <a:gd name="connsiteY630" fmla="*/ 112231 h 1955234"/>
                <a:gd name="connsiteX631" fmla="*/ 162739 w 1887415"/>
                <a:gd name="connsiteY631" fmla="*/ 105504 h 1955234"/>
                <a:gd name="connsiteX632" fmla="*/ 166691 w 1887415"/>
                <a:gd name="connsiteY632" fmla="*/ 98883 h 1955234"/>
                <a:gd name="connsiteX633" fmla="*/ 170855 w 1887415"/>
                <a:gd name="connsiteY633" fmla="*/ 92156 h 1955234"/>
                <a:gd name="connsiteX634" fmla="*/ 175020 w 1887415"/>
                <a:gd name="connsiteY634" fmla="*/ 85642 h 1955234"/>
                <a:gd name="connsiteX635" fmla="*/ 179291 w 1887415"/>
                <a:gd name="connsiteY635" fmla="*/ 79448 h 1955234"/>
                <a:gd name="connsiteX636" fmla="*/ 183349 w 1887415"/>
                <a:gd name="connsiteY636" fmla="*/ 73575 h 1955234"/>
                <a:gd name="connsiteX637" fmla="*/ 187300 w 1887415"/>
                <a:gd name="connsiteY637" fmla="*/ 68022 h 1955234"/>
                <a:gd name="connsiteX638" fmla="*/ 191144 w 1887415"/>
                <a:gd name="connsiteY638" fmla="*/ 63217 h 1955234"/>
                <a:gd name="connsiteX639" fmla="*/ 194668 w 1887415"/>
                <a:gd name="connsiteY639" fmla="*/ 58732 h 1955234"/>
                <a:gd name="connsiteX640" fmla="*/ 196270 w 1887415"/>
                <a:gd name="connsiteY640" fmla="*/ 56916 h 1955234"/>
                <a:gd name="connsiteX641" fmla="*/ 197872 w 1887415"/>
                <a:gd name="connsiteY641" fmla="*/ 55208 h 1955234"/>
                <a:gd name="connsiteX642" fmla="*/ 199260 w 1887415"/>
                <a:gd name="connsiteY642" fmla="*/ 53820 h 1955234"/>
                <a:gd name="connsiteX643" fmla="*/ 200541 w 1887415"/>
                <a:gd name="connsiteY643" fmla="*/ 52431 h 1955234"/>
                <a:gd name="connsiteX644" fmla="*/ 205774 w 1887415"/>
                <a:gd name="connsiteY644" fmla="*/ 47626 h 1955234"/>
                <a:gd name="connsiteX645" fmla="*/ 210152 w 1887415"/>
                <a:gd name="connsiteY645" fmla="*/ 43248 h 1955234"/>
                <a:gd name="connsiteX646" fmla="*/ 214316 w 1887415"/>
                <a:gd name="connsiteY646" fmla="*/ 39190 h 1955234"/>
                <a:gd name="connsiteX647" fmla="*/ 218481 w 1887415"/>
                <a:gd name="connsiteY647" fmla="*/ 35453 h 1955234"/>
                <a:gd name="connsiteX648" fmla="*/ 220510 w 1887415"/>
                <a:gd name="connsiteY648" fmla="*/ 33637 h 1955234"/>
                <a:gd name="connsiteX649" fmla="*/ 222752 w 1887415"/>
                <a:gd name="connsiteY649" fmla="*/ 31822 h 1955234"/>
                <a:gd name="connsiteX650" fmla="*/ 225102 w 1887415"/>
                <a:gd name="connsiteY650" fmla="*/ 29900 h 1955234"/>
                <a:gd name="connsiteX651" fmla="*/ 227664 w 1887415"/>
                <a:gd name="connsiteY651" fmla="*/ 27978 h 1955234"/>
                <a:gd name="connsiteX652" fmla="*/ 230441 w 1887415"/>
                <a:gd name="connsiteY652" fmla="*/ 26056 h 1955234"/>
                <a:gd name="connsiteX653" fmla="*/ 233538 w 1887415"/>
                <a:gd name="connsiteY653" fmla="*/ 23920 h 1955234"/>
                <a:gd name="connsiteX654" fmla="*/ 236848 w 1887415"/>
                <a:gd name="connsiteY654" fmla="*/ 21891 h 1955234"/>
                <a:gd name="connsiteX655" fmla="*/ 240479 w 1887415"/>
                <a:gd name="connsiteY655" fmla="*/ 19648 h 1955234"/>
                <a:gd name="connsiteX656" fmla="*/ 243255 w 1887415"/>
                <a:gd name="connsiteY656" fmla="*/ 18047 h 1955234"/>
                <a:gd name="connsiteX657" fmla="*/ 246245 w 1887415"/>
                <a:gd name="connsiteY657" fmla="*/ 16338 h 1955234"/>
                <a:gd name="connsiteX658" fmla="*/ 249128 w 1887415"/>
                <a:gd name="connsiteY658" fmla="*/ 14736 h 1955234"/>
                <a:gd name="connsiteX659" fmla="*/ 252332 w 1887415"/>
                <a:gd name="connsiteY659" fmla="*/ 13348 h 1955234"/>
                <a:gd name="connsiteX660" fmla="*/ 255535 w 1887415"/>
                <a:gd name="connsiteY660" fmla="*/ 11853 h 1955234"/>
                <a:gd name="connsiteX661" fmla="*/ 258739 w 1887415"/>
                <a:gd name="connsiteY661" fmla="*/ 10358 h 1955234"/>
                <a:gd name="connsiteX662" fmla="*/ 262049 w 1887415"/>
                <a:gd name="connsiteY662" fmla="*/ 9077 h 1955234"/>
                <a:gd name="connsiteX663" fmla="*/ 265466 w 1887415"/>
                <a:gd name="connsiteY663" fmla="*/ 7795 h 1955234"/>
                <a:gd name="connsiteX664" fmla="*/ 268883 w 1887415"/>
                <a:gd name="connsiteY664" fmla="*/ 6727 h 1955234"/>
                <a:gd name="connsiteX665" fmla="*/ 272514 w 1887415"/>
                <a:gd name="connsiteY665" fmla="*/ 5660 h 1955234"/>
                <a:gd name="connsiteX666" fmla="*/ 276145 w 1887415"/>
                <a:gd name="connsiteY666" fmla="*/ 4592 h 1955234"/>
                <a:gd name="connsiteX667" fmla="*/ 279775 w 1887415"/>
                <a:gd name="connsiteY667" fmla="*/ 3737 h 1955234"/>
                <a:gd name="connsiteX668" fmla="*/ 283513 w 1887415"/>
                <a:gd name="connsiteY668" fmla="*/ 3097 h 1955234"/>
                <a:gd name="connsiteX669" fmla="*/ 287143 w 1887415"/>
                <a:gd name="connsiteY669" fmla="*/ 2563 h 1955234"/>
                <a:gd name="connsiteX670" fmla="*/ 290881 w 1887415"/>
                <a:gd name="connsiteY670" fmla="*/ 2029 h 1955234"/>
                <a:gd name="connsiteX671" fmla="*/ 294832 w 1887415"/>
                <a:gd name="connsiteY671" fmla="*/ 1815 h 1955234"/>
                <a:gd name="connsiteX672" fmla="*/ 296861 w 1887415"/>
                <a:gd name="connsiteY672" fmla="*/ 1175 h 1955234"/>
                <a:gd name="connsiteX673" fmla="*/ 299637 w 1887415"/>
                <a:gd name="connsiteY673" fmla="*/ 748 h 1955234"/>
                <a:gd name="connsiteX674" fmla="*/ 302627 w 1887415"/>
                <a:gd name="connsiteY674" fmla="*/ 320 h 1955234"/>
                <a:gd name="connsiteX675" fmla="*/ 306365 w 1887415"/>
                <a:gd name="connsiteY675" fmla="*/ 107 h 195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Lst>
              <a:rect l="l" t="t" r="r" b="b"/>
              <a:pathLst>
                <a:path w="1887415" h="1955234">
                  <a:moveTo>
                    <a:pt x="310529" y="0"/>
                  </a:moveTo>
                  <a:lnTo>
                    <a:pt x="314907" y="0"/>
                  </a:lnTo>
                  <a:lnTo>
                    <a:pt x="319713" y="107"/>
                  </a:lnTo>
                  <a:lnTo>
                    <a:pt x="324945" y="214"/>
                  </a:lnTo>
                  <a:lnTo>
                    <a:pt x="336157" y="854"/>
                  </a:lnTo>
                  <a:lnTo>
                    <a:pt x="348331" y="1815"/>
                  </a:lnTo>
                  <a:lnTo>
                    <a:pt x="361038" y="2883"/>
                  </a:lnTo>
                  <a:lnTo>
                    <a:pt x="374173" y="4271"/>
                  </a:lnTo>
                  <a:lnTo>
                    <a:pt x="387307" y="5766"/>
                  </a:lnTo>
                  <a:lnTo>
                    <a:pt x="400335" y="7368"/>
                  </a:lnTo>
                  <a:lnTo>
                    <a:pt x="412722" y="8970"/>
                  </a:lnTo>
                  <a:lnTo>
                    <a:pt x="424468" y="10465"/>
                  </a:lnTo>
                  <a:lnTo>
                    <a:pt x="435147" y="11960"/>
                  </a:lnTo>
                  <a:lnTo>
                    <a:pt x="444437" y="13348"/>
                  </a:lnTo>
                  <a:lnTo>
                    <a:pt x="452125" y="14523"/>
                  </a:lnTo>
                  <a:lnTo>
                    <a:pt x="457785" y="15591"/>
                  </a:lnTo>
                  <a:lnTo>
                    <a:pt x="469852" y="17940"/>
                  </a:lnTo>
                  <a:lnTo>
                    <a:pt x="481705" y="20396"/>
                  </a:lnTo>
                  <a:lnTo>
                    <a:pt x="493664" y="22959"/>
                  </a:lnTo>
                  <a:lnTo>
                    <a:pt x="505624" y="25628"/>
                  </a:lnTo>
                  <a:lnTo>
                    <a:pt x="517477" y="28512"/>
                  </a:lnTo>
                  <a:lnTo>
                    <a:pt x="529437" y="31502"/>
                  </a:lnTo>
                  <a:lnTo>
                    <a:pt x="541290" y="34598"/>
                  </a:lnTo>
                  <a:lnTo>
                    <a:pt x="553250" y="37909"/>
                  </a:lnTo>
                  <a:lnTo>
                    <a:pt x="565103" y="41219"/>
                  </a:lnTo>
                  <a:lnTo>
                    <a:pt x="577063" y="44636"/>
                  </a:lnTo>
                  <a:lnTo>
                    <a:pt x="588916" y="48160"/>
                  </a:lnTo>
                  <a:lnTo>
                    <a:pt x="600769" y="51791"/>
                  </a:lnTo>
                  <a:lnTo>
                    <a:pt x="612622" y="55635"/>
                  </a:lnTo>
                  <a:lnTo>
                    <a:pt x="624475" y="59373"/>
                  </a:lnTo>
                  <a:lnTo>
                    <a:pt x="636328" y="63323"/>
                  </a:lnTo>
                  <a:lnTo>
                    <a:pt x="648182" y="67381"/>
                  </a:lnTo>
                  <a:lnTo>
                    <a:pt x="659928" y="71332"/>
                  </a:lnTo>
                  <a:lnTo>
                    <a:pt x="671674" y="75497"/>
                  </a:lnTo>
                  <a:lnTo>
                    <a:pt x="683420" y="79768"/>
                  </a:lnTo>
                  <a:lnTo>
                    <a:pt x="694953" y="84040"/>
                  </a:lnTo>
                  <a:lnTo>
                    <a:pt x="706699" y="88311"/>
                  </a:lnTo>
                  <a:lnTo>
                    <a:pt x="718339" y="92796"/>
                  </a:lnTo>
                  <a:lnTo>
                    <a:pt x="729978" y="97281"/>
                  </a:lnTo>
                  <a:lnTo>
                    <a:pt x="741404" y="101766"/>
                  </a:lnTo>
                  <a:lnTo>
                    <a:pt x="764363" y="110843"/>
                  </a:lnTo>
                  <a:lnTo>
                    <a:pt x="787108" y="120133"/>
                  </a:lnTo>
                  <a:lnTo>
                    <a:pt x="809746" y="129530"/>
                  </a:lnTo>
                  <a:lnTo>
                    <a:pt x="831958" y="138927"/>
                  </a:lnTo>
                  <a:lnTo>
                    <a:pt x="835588" y="140422"/>
                  </a:lnTo>
                  <a:lnTo>
                    <a:pt x="839539" y="142024"/>
                  </a:lnTo>
                  <a:lnTo>
                    <a:pt x="843704" y="143626"/>
                  </a:lnTo>
                  <a:lnTo>
                    <a:pt x="847868" y="145228"/>
                  </a:lnTo>
                  <a:lnTo>
                    <a:pt x="851926" y="146936"/>
                  </a:lnTo>
                  <a:lnTo>
                    <a:pt x="855770" y="148645"/>
                  </a:lnTo>
                  <a:lnTo>
                    <a:pt x="859294" y="150460"/>
                  </a:lnTo>
                  <a:lnTo>
                    <a:pt x="862605" y="152275"/>
                  </a:lnTo>
                  <a:lnTo>
                    <a:pt x="865168" y="153023"/>
                  </a:lnTo>
                  <a:lnTo>
                    <a:pt x="868051" y="153984"/>
                  </a:lnTo>
                  <a:lnTo>
                    <a:pt x="870934" y="154945"/>
                  </a:lnTo>
                  <a:lnTo>
                    <a:pt x="873924" y="156013"/>
                  </a:lnTo>
                  <a:lnTo>
                    <a:pt x="880117" y="158576"/>
                  </a:lnTo>
                  <a:lnTo>
                    <a:pt x="886311" y="161352"/>
                  </a:lnTo>
                  <a:lnTo>
                    <a:pt x="892718" y="164129"/>
                  </a:lnTo>
                  <a:lnTo>
                    <a:pt x="898805" y="166798"/>
                  </a:lnTo>
                  <a:lnTo>
                    <a:pt x="904678" y="169468"/>
                  </a:lnTo>
                  <a:lnTo>
                    <a:pt x="910124" y="171710"/>
                  </a:lnTo>
                  <a:lnTo>
                    <a:pt x="918346" y="175127"/>
                  </a:lnTo>
                  <a:lnTo>
                    <a:pt x="926782" y="178651"/>
                  </a:lnTo>
                  <a:lnTo>
                    <a:pt x="935325" y="182282"/>
                  </a:lnTo>
                  <a:lnTo>
                    <a:pt x="943974" y="186126"/>
                  </a:lnTo>
                  <a:lnTo>
                    <a:pt x="952838" y="190077"/>
                  </a:lnTo>
                  <a:lnTo>
                    <a:pt x="961701" y="193922"/>
                  </a:lnTo>
                  <a:lnTo>
                    <a:pt x="970777" y="198086"/>
                  </a:lnTo>
                  <a:lnTo>
                    <a:pt x="979640" y="202144"/>
                  </a:lnTo>
                  <a:lnTo>
                    <a:pt x="988610" y="206309"/>
                  </a:lnTo>
                  <a:lnTo>
                    <a:pt x="997367" y="210473"/>
                  </a:lnTo>
                  <a:lnTo>
                    <a:pt x="1006230" y="214638"/>
                  </a:lnTo>
                  <a:lnTo>
                    <a:pt x="1014879" y="218589"/>
                  </a:lnTo>
                  <a:lnTo>
                    <a:pt x="1023315" y="222754"/>
                  </a:lnTo>
                  <a:lnTo>
                    <a:pt x="1031538" y="226811"/>
                  </a:lnTo>
                  <a:lnTo>
                    <a:pt x="1039547" y="230869"/>
                  </a:lnTo>
                  <a:lnTo>
                    <a:pt x="1047235" y="234713"/>
                  </a:lnTo>
                  <a:lnTo>
                    <a:pt x="1058341" y="240373"/>
                  </a:lnTo>
                  <a:lnTo>
                    <a:pt x="1069446" y="246140"/>
                  </a:lnTo>
                  <a:lnTo>
                    <a:pt x="1080658" y="251906"/>
                  </a:lnTo>
                  <a:lnTo>
                    <a:pt x="1091657" y="257672"/>
                  </a:lnTo>
                  <a:lnTo>
                    <a:pt x="1102656" y="263545"/>
                  </a:lnTo>
                  <a:lnTo>
                    <a:pt x="1113441" y="269419"/>
                  </a:lnTo>
                  <a:lnTo>
                    <a:pt x="1124333" y="275399"/>
                  </a:lnTo>
                  <a:lnTo>
                    <a:pt x="1135225" y="281379"/>
                  </a:lnTo>
                  <a:lnTo>
                    <a:pt x="1146011" y="287465"/>
                  </a:lnTo>
                  <a:lnTo>
                    <a:pt x="1156582" y="293552"/>
                  </a:lnTo>
                  <a:lnTo>
                    <a:pt x="1167154" y="299639"/>
                  </a:lnTo>
                  <a:lnTo>
                    <a:pt x="1177619" y="305726"/>
                  </a:lnTo>
                  <a:lnTo>
                    <a:pt x="1187977" y="311812"/>
                  </a:lnTo>
                  <a:lnTo>
                    <a:pt x="1198335" y="318113"/>
                  </a:lnTo>
                  <a:lnTo>
                    <a:pt x="1208586" y="324306"/>
                  </a:lnTo>
                  <a:lnTo>
                    <a:pt x="1218517" y="330713"/>
                  </a:lnTo>
                  <a:lnTo>
                    <a:pt x="1228982" y="337227"/>
                  </a:lnTo>
                  <a:lnTo>
                    <a:pt x="1239340" y="343741"/>
                  </a:lnTo>
                  <a:lnTo>
                    <a:pt x="1249592" y="350255"/>
                  </a:lnTo>
                  <a:lnTo>
                    <a:pt x="1259843" y="356662"/>
                  </a:lnTo>
                  <a:lnTo>
                    <a:pt x="1269987" y="363283"/>
                  </a:lnTo>
                  <a:lnTo>
                    <a:pt x="1280132" y="369797"/>
                  </a:lnTo>
                  <a:lnTo>
                    <a:pt x="1290276" y="376417"/>
                  </a:lnTo>
                  <a:lnTo>
                    <a:pt x="1300314" y="383252"/>
                  </a:lnTo>
                  <a:lnTo>
                    <a:pt x="1310886" y="390299"/>
                  </a:lnTo>
                  <a:lnTo>
                    <a:pt x="1321244" y="397454"/>
                  </a:lnTo>
                  <a:lnTo>
                    <a:pt x="1331388" y="404395"/>
                  </a:lnTo>
                  <a:lnTo>
                    <a:pt x="1341106" y="411336"/>
                  </a:lnTo>
                  <a:lnTo>
                    <a:pt x="1350823" y="418170"/>
                  </a:lnTo>
                  <a:lnTo>
                    <a:pt x="1360220" y="425004"/>
                  </a:lnTo>
                  <a:lnTo>
                    <a:pt x="1369617" y="431732"/>
                  </a:lnTo>
                  <a:lnTo>
                    <a:pt x="1378908" y="438566"/>
                  </a:lnTo>
                  <a:lnTo>
                    <a:pt x="1388091" y="445294"/>
                  </a:lnTo>
                  <a:lnTo>
                    <a:pt x="1397274" y="452128"/>
                  </a:lnTo>
                  <a:lnTo>
                    <a:pt x="1406565" y="459069"/>
                  </a:lnTo>
                  <a:lnTo>
                    <a:pt x="1415855" y="466010"/>
                  </a:lnTo>
                  <a:lnTo>
                    <a:pt x="1425359" y="473058"/>
                  </a:lnTo>
                  <a:lnTo>
                    <a:pt x="1434862" y="480105"/>
                  </a:lnTo>
                  <a:lnTo>
                    <a:pt x="1444580" y="487474"/>
                  </a:lnTo>
                  <a:lnTo>
                    <a:pt x="1454618" y="494842"/>
                  </a:lnTo>
                  <a:lnTo>
                    <a:pt x="1463908" y="501890"/>
                  </a:lnTo>
                  <a:lnTo>
                    <a:pt x="1473305" y="509258"/>
                  </a:lnTo>
                  <a:lnTo>
                    <a:pt x="1482702" y="516840"/>
                  </a:lnTo>
                  <a:lnTo>
                    <a:pt x="1491992" y="524421"/>
                  </a:lnTo>
                  <a:lnTo>
                    <a:pt x="1501176" y="531896"/>
                  </a:lnTo>
                  <a:lnTo>
                    <a:pt x="1510359" y="539478"/>
                  </a:lnTo>
                  <a:lnTo>
                    <a:pt x="1519543" y="546846"/>
                  </a:lnTo>
                  <a:lnTo>
                    <a:pt x="1528406" y="553787"/>
                  </a:lnTo>
                  <a:lnTo>
                    <a:pt x="1706309" y="710334"/>
                  </a:lnTo>
                  <a:lnTo>
                    <a:pt x="1709726" y="713644"/>
                  </a:lnTo>
                  <a:lnTo>
                    <a:pt x="1713036" y="717061"/>
                  </a:lnTo>
                  <a:lnTo>
                    <a:pt x="1716133" y="720479"/>
                  </a:lnTo>
                  <a:lnTo>
                    <a:pt x="1719123" y="723896"/>
                  </a:lnTo>
                  <a:lnTo>
                    <a:pt x="1722113" y="727313"/>
                  </a:lnTo>
                  <a:lnTo>
                    <a:pt x="1724889" y="730623"/>
                  </a:lnTo>
                  <a:lnTo>
                    <a:pt x="1727666" y="733827"/>
                  </a:lnTo>
                  <a:lnTo>
                    <a:pt x="1730656" y="736710"/>
                  </a:lnTo>
                  <a:lnTo>
                    <a:pt x="1739198" y="745146"/>
                  </a:lnTo>
                  <a:lnTo>
                    <a:pt x="1748382" y="754436"/>
                  </a:lnTo>
                  <a:lnTo>
                    <a:pt x="1757886" y="764260"/>
                  </a:lnTo>
                  <a:lnTo>
                    <a:pt x="1767389" y="774512"/>
                  </a:lnTo>
                  <a:lnTo>
                    <a:pt x="1777000" y="784870"/>
                  </a:lnTo>
                  <a:lnTo>
                    <a:pt x="1785970" y="795121"/>
                  </a:lnTo>
                  <a:lnTo>
                    <a:pt x="1790348" y="800140"/>
                  </a:lnTo>
                  <a:lnTo>
                    <a:pt x="1794512" y="805159"/>
                  </a:lnTo>
                  <a:lnTo>
                    <a:pt x="1798570" y="809964"/>
                  </a:lnTo>
                  <a:lnTo>
                    <a:pt x="1802201" y="814449"/>
                  </a:lnTo>
                  <a:lnTo>
                    <a:pt x="1810850" y="825128"/>
                  </a:lnTo>
                  <a:lnTo>
                    <a:pt x="1818432" y="834632"/>
                  </a:lnTo>
                  <a:lnTo>
                    <a:pt x="1821956" y="839117"/>
                  </a:lnTo>
                  <a:lnTo>
                    <a:pt x="1825266" y="843602"/>
                  </a:lnTo>
                  <a:lnTo>
                    <a:pt x="1828470" y="847980"/>
                  </a:lnTo>
                  <a:lnTo>
                    <a:pt x="1831674" y="852251"/>
                  </a:lnTo>
                  <a:lnTo>
                    <a:pt x="1834770" y="856736"/>
                  </a:lnTo>
                  <a:lnTo>
                    <a:pt x="1837760" y="861328"/>
                  </a:lnTo>
                  <a:lnTo>
                    <a:pt x="1840857" y="865920"/>
                  </a:lnTo>
                  <a:lnTo>
                    <a:pt x="1843954" y="870832"/>
                  </a:lnTo>
                  <a:lnTo>
                    <a:pt x="1847050" y="875958"/>
                  </a:lnTo>
                  <a:lnTo>
                    <a:pt x="1850361" y="881404"/>
                  </a:lnTo>
                  <a:lnTo>
                    <a:pt x="1853778" y="887384"/>
                  </a:lnTo>
                  <a:lnTo>
                    <a:pt x="1857409" y="893684"/>
                  </a:lnTo>
                  <a:lnTo>
                    <a:pt x="1859651" y="897848"/>
                  </a:lnTo>
                  <a:lnTo>
                    <a:pt x="1862000" y="902867"/>
                  </a:lnTo>
                  <a:lnTo>
                    <a:pt x="1864670" y="908313"/>
                  </a:lnTo>
                  <a:lnTo>
                    <a:pt x="1867340" y="914400"/>
                  </a:lnTo>
                  <a:lnTo>
                    <a:pt x="1870116" y="920914"/>
                  </a:lnTo>
                  <a:lnTo>
                    <a:pt x="1872892" y="927855"/>
                  </a:lnTo>
                  <a:lnTo>
                    <a:pt x="1875455" y="935116"/>
                  </a:lnTo>
                  <a:lnTo>
                    <a:pt x="1878018" y="942378"/>
                  </a:lnTo>
                  <a:lnTo>
                    <a:pt x="1880367" y="949853"/>
                  </a:lnTo>
                  <a:lnTo>
                    <a:pt x="1882503" y="957328"/>
                  </a:lnTo>
                  <a:lnTo>
                    <a:pt x="1883357" y="960958"/>
                  </a:lnTo>
                  <a:lnTo>
                    <a:pt x="1884212" y="964696"/>
                  </a:lnTo>
                  <a:lnTo>
                    <a:pt x="1885066" y="968327"/>
                  </a:lnTo>
                  <a:lnTo>
                    <a:pt x="1885706" y="971851"/>
                  </a:lnTo>
                  <a:lnTo>
                    <a:pt x="1886347" y="975268"/>
                  </a:lnTo>
                  <a:lnTo>
                    <a:pt x="1886774" y="978685"/>
                  </a:lnTo>
                  <a:lnTo>
                    <a:pt x="1887095" y="981995"/>
                  </a:lnTo>
                  <a:lnTo>
                    <a:pt x="1887308" y="985199"/>
                  </a:lnTo>
                  <a:lnTo>
                    <a:pt x="1887415" y="988295"/>
                  </a:lnTo>
                  <a:lnTo>
                    <a:pt x="1887415" y="991285"/>
                  </a:lnTo>
                  <a:lnTo>
                    <a:pt x="1887201" y="994062"/>
                  </a:lnTo>
                  <a:lnTo>
                    <a:pt x="1886774" y="996731"/>
                  </a:lnTo>
                  <a:lnTo>
                    <a:pt x="1885706" y="1002818"/>
                  </a:lnTo>
                  <a:lnTo>
                    <a:pt x="1884532" y="1008691"/>
                  </a:lnTo>
                  <a:lnTo>
                    <a:pt x="1883250" y="1014565"/>
                  </a:lnTo>
                  <a:lnTo>
                    <a:pt x="1881755" y="1020117"/>
                  </a:lnTo>
                  <a:lnTo>
                    <a:pt x="1880367" y="1025777"/>
                  </a:lnTo>
                  <a:lnTo>
                    <a:pt x="1878766" y="1031223"/>
                  </a:lnTo>
                  <a:lnTo>
                    <a:pt x="1877057" y="1036669"/>
                  </a:lnTo>
                  <a:lnTo>
                    <a:pt x="1875242" y="1041901"/>
                  </a:lnTo>
                  <a:lnTo>
                    <a:pt x="1873320" y="1047027"/>
                  </a:lnTo>
                  <a:lnTo>
                    <a:pt x="1871290" y="1052153"/>
                  </a:lnTo>
                  <a:lnTo>
                    <a:pt x="1869262" y="1057172"/>
                  </a:lnTo>
                  <a:lnTo>
                    <a:pt x="1867126" y="1062084"/>
                  </a:lnTo>
                  <a:lnTo>
                    <a:pt x="1864777" y="1066996"/>
                  </a:lnTo>
                  <a:lnTo>
                    <a:pt x="1862534" y="1071801"/>
                  </a:lnTo>
                  <a:lnTo>
                    <a:pt x="1860078" y="1076500"/>
                  </a:lnTo>
                  <a:lnTo>
                    <a:pt x="1857622" y="1081198"/>
                  </a:lnTo>
                  <a:lnTo>
                    <a:pt x="1855059" y="1085897"/>
                  </a:lnTo>
                  <a:lnTo>
                    <a:pt x="1852390" y="1090382"/>
                  </a:lnTo>
                  <a:lnTo>
                    <a:pt x="1849613" y="1094974"/>
                  </a:lnTo>
                  <a:lnTo>
                    <a:pt x="1846837" y="1099459"/>
                  </a:lnTo>
                  <a:lnTo>
                    <a:pt x="1844060" y="1103837"/>
                  </a:lnTo>
                  <a:lnTo>
                    <a:pt x="1841070" y="1108322"/>
                  </a:lnTo>
                  <a:lnTo>
                    <a:pt x="1838187" y="1112807"/>
                  </a:lnTo>
                  <a:lnTo>
                    <a:pt x="1835091" y="1117185"/>
                  </a:lnTo>
                  <a:lnTo>
                    <a:pt x="1829004" y="1125835"/>
                  </a:lnTo>
                  <a:lnTo>
                    <a:pt x="1822490" y="1134698"/>
                  </a:lnTo>
                  <a:lnTo>
                    <a:pt x="1815976" y="1143347"/>
                  </a:lnTo>
                  <a:lnTo>
                    <a:pt x="1809249" y="1152104"/>
                  </a:lnTo>
                  <a:lnTo>
                    <a:pt x="1805511" y="1156802"/>
                  </a:lnTo>
                  <a:lnTo>
                    <a:pt x="1801881" y="1161287"/>
                  </a:lnTo>
                  <a:lnTo>
                    <a:pt x="1799958" y="1163530"/>
                  </a:lnTo>
                  <a:lnTo>
                    <a:pt x="1797930" y="1165559"/>
                  </a:lnTo>
                  <a:lnTo>
                    <a:pt x="1795901" y="1167694"/>
                  </a:lnTo>
                  <a:lnTo>
                    <a:pt x="1793658" y="1169617"/>
                  </a:lnTo>
                  <a:lnTo>
                    <a:pt x="1792484" y="1171325"/>
                  </a:lnTo>
                  <a:lnTo>
                    <a:pt x="1789814" y="1174315"/>
                  </a:lnTo>
                  <a:lnTo>
                    <a:pt x="1786077" y="1178480"/>
                  </a:lnTo>
                  <a:lnTo>
                    <a:pt x="1781271" y="1183605"/>
                  </a:lnTo>
                  <a:lnTo>
                    <a:pt x="1775718" y="1189585"/>
                  </a:lnTo>
                  <a:lnTo>
                    <a:pt x="1769525" y="1196206"/>
                  </a:lnTo>
                  <a:lnTo>
                    <a:pt x="1762798" y="1203254"/>
                  </a:lnTo>
                  <a:lnTo>
                    <a:pt x="1755857" y="1210408"/>
                  </a:lnTo>
                  <a:lnTo>
                    <a:pt x="1748809" y="1217670"/>
                  </a:lnTo>
                  <a:lnTo>
                    <a:pt x="1741761" y="1224824"/>
                  </a:lnTo>
                  <a:lnTo>
                    <a:pt x="1735034" y="1231765"/>
                  </a:lnTo>
                  <a:lnTo>
                    <a:pt x="1728840" y="1238173"/>
                  </a:lnTo>
                  <a:lnTo>
                    <a:pt x="1723074" y="1243939"/>
                  </a:lnTo>
                  <a:lnTo>
                    <a:pt x="1718055" y="1248958"/>
                  </a:lnTo>
                  <a:lnTo>
                    <a:pt x="1714104" y="1252909"/>
                  </a:lnTo>
                  <a:lnTo>
                    <a:pt x="1711221" y="1255579"/>
                  </a:lnTo>
                  <a:lnTo>
                    <a:pt x="1707697" y="1258996"/>
                  </a:lnTo>
                  <a:lnTo>
                    <a:pt x="1704173" y="1262520"/>
                  </a:lnTo>
                  <a:lnTo>
                    <a:pt x="1700756" y="1265723"/>
                  </a:lnTo>
                  <a:lnTo>
                    <a:pt x="1697339" y="1269033"/>
                  </a:lnTo>
                  <a:lnTo>
                    <a:pt x="1693922" y="1272344"/>
                  </a:lnTo>
                  <a:lnTo>
                    <a:pt x="1690398" y="1275761"/>
                  </a:lnTo>
                  <a:lnTo>
                    <a:pt x="1686981" y="1279178"/>
                  </a:lnTo>
                  <a:lnTo>
                    <a:pt x="1683457" y="1282809"/>
                  </a:lnTo>
                  <a:lnTo>
                    <a:pt x="1661032" y="1302777"/>
                  </a:lnTo>
                  <a:lnTo>
                    <a:pt x="1658790" y="1304913"/>
                  </a:lnTo>
                  <a:lnTo>
                    <a:pt x="1657294" y="1306301"/>
                  </a:lnTo>
                  <a:lnTo>
                    <a:pt x="1656013" y="1307583"/>
                  </a:lnTo>
                  <a:lnTo>
                    <a:pt x="1653771" y="1309291"/>
                  </a:lnTo>
                  <a:lnTo>
                    <a:pt x="1649926" y="1312495"/>
                  </a:lnTo>
                  <a:lnTo>
                    <a:pt x="1645014" y="1316446"/>
                  </a:lnTo>
                  <a:lnTo>
                    <a:pt x="1639568" y="1321145"/>
                  </a:lnTo>
                  <a:lnTo>
                    <a:pt x="1633588" y="1326377"/>
                  </a:lnTo>
                  <a:lnTo>
                    <a:pt x="1627181" y="1332143"/>
                  </a:lnTo>
                  <a:lnTo>
                    <a:pt x="1620454" y="1338017"/>
                  </a:lnTo>
                  <a:lnTo>
                    <a:pt x="1613513" y="1344103"/>
                  </a:lnTo>
                  <a:lnTo>
                    <a:pt x="1606465" y="1350297"/>
                  </a:lnTo>
                  <a:lnTo>
                    <a:pt x="1599524" y="1356277"/>
                  </a:lnTo>
                  <a:lnTo>
                    <a:pt x="1592904" y="1362150"/>
                  </a:lnTo>
                  <a:lnTo>
                    <a:pt x="1586496" y="1367596"/>
                  </a:lnTo>
                  <a:lnTo>
                    <a:pt x="1580623" y="1372615"/>
                  </a:lnTo>
                  <a:lnTo>
                    <a:pt x="1575177" y="1376993"/>
                  </a:lnTo>
                  <a:lnTo>
                    <a:pt x="1570586" y="1380517"/>
                  </a:lnTo>
                  <a:lnTo>
                    <a:pt x="1568664" y="1382012"/>
                  </a:lnTo>
                  <a:lnTo>
                    <a:pt x="1566848" y="1383293"/>
                  </a:lnTo>
                  <a:lnTo>
                    <a:pt x="1565246" y="1384254"/>
                  </a:lnTo>
                  <a:lnTo>
                    <a:pt x="1563858" y="1385002"/>
                  </a:lnTo>
                  <a:lnTo>
                    <a:pt x="1562684" y="1386283"/>
                  </a:lnTo>
                  <a:lnTo>
                    <a:pt x="1560655" y="1388206"/>
                  </a:lnTo>
                  <a:lnTo>
                    <a:pt x="1557985" y="1390555"/>
                  </a:lnTo>
                  <a:lnTo>
                    <a:pt x="1554675" y="1393331"/>
                  </a:lnTo>
                  <a:lnTo>
                    <a:pt x="1546346" y="1400165"/>
                  </a:lnTo>
                  <a:lnTo>
                    <a:pt x="1536094" y="1408495"/>
                  </a:lnTo>
                  <a:lnTo>
                    <a:pt x="1524241" y="1417892"/>
                  </a:lnTo>
                  <a:lnTo>
                    <a:pt x="1511320" y="1428143"/>
                  </a:lnTo>
                  <a:lnTo>
                    <a:pt x="1497545" y="1438928"/>
                  </a:lnTo>
                  <a:lnTo>
                    <a:pt x="1483343" y="1449927"/>
                  </a:lnTo>
                  <a:lnTo>
                    <a:pt x="1469140" y="1460819"/>
                  </a:lnTo>
                  <a:lnTo>
                    <a:pt x="1455258" y="1471391"/>
                  </a:lnTo>
                  <a:lnTo>
                    <a:pt x="1442124" y="1481429"/>
                  </a:lnTo>
                  <a:lnTo>
                    <a:pt x="1430057" y="1490506"/>
                  </a:lnTo>
                  <a:lnTo>
                    <a:pt x="1419592" y="1498194"/>
                  </a:lnTo>
                  <a:lnTo>
                    <a:pt x="1410836" y="1504388"/>
                  </a:lnTo>
                  <a:lnTo>
                    <a:pt x="1407312" y="1506950"/>
                  </a:lnTo>
                  <a:lnTo>
                    <a:pt x="1404429" y="1508979"/>
                  </a:lnTo>
                  <a:lnTo>
                    <a:pt x="1402186" y="1510261"/>
                  </a:lnTo>
                  <a:lnTo>
                    <a:pt x="1400585" y="1511222"/>
                  </a:lnTo>
                  <a:lnTo>
                    <a:pt x="1397061" y="1514105"/>
                  </a:lnTo>
                  <a:lnTo>
                    <a:pt x="1391508" y="1518270"/>
                  </a:lnTo>
                  <a:lnTo>
                    <a:pt x="1384247" y="1523502"/>
                  </a:lnTo>
                  <a:lnTo>
                    <a:pt x="1375704" y="1529589"/>
                  </a:lnTo>
                  <a:lnTo>
                    <a:pt x="1365880" y="1536423"/>
                  </a:lnTo>
                  <a:lnTo>
                    <a:pt x="1355522" y="1543791"/>
                  </a:lnTo>
                  <a:lnTo>
                    <a:pt x="1344416" y="1551373"/>
                  </a:lnTo>
                  <a:lnTo>
                    <a:pt x="1333204" y="1559062"/>
                  </a:lnTo>
                  <a:lnTo>
                    <a:pt x="1321885" y="1566750"/>
                  </a:lnTo>
                  <a:lnTo>
                    <a:pt x="1310886" y="1574118"/>
                  </a:lnTo>
                  <a:lnTo>
                    <a:pt x="1300528" y="1581059"/>
                  </a:lnTo>
                  <a:lnTo>
                    <a:pt x="1291024" y="1587253"/>
                  </a:lnTo>
                  <a:lnTo>
                    <a:pt x="1282695" y="1592485"/>
                  </a:lnTo>
                  <a:lnTo>
                    <a:pt x="1275754" y="1596864"/>
                  </a:lnTo>
                  <a:lnTo>
                    <a:pt x="1272764" y="1598572"/>
                  </a:lnTo>
                  <a:lnTo>
                    <a:pt x="1270521" y="1599854"/>
                  </a:lnTo>
                  <a:lnTo>
                    <a:pt x="1268492" y="1600815"/>
                  </a:lnTo>
                  <a:lnTo>
                    <a:pt x="1267211" y="1601455"/>
                  </a:lnTo>
                  <a:lnTo>
                    <a:pt x="1266143" y="1602523"/>
                  </a:lnTo>
                  <a:lnTo>
                    <a:pt x="1264114" y="1604018"/>
                  </a:lnTo>
                  <a:lnTo>
                    <a:pt x="1261445" y="1605834"/>
                  </a:lnTo>
                  <a:lnTo>
                    <a:pt x="1258028" y="1608183"/>
                  </a:lnTo>
                  <a:lnTo>
                    <a:pt x="1249378" y="1613629"/>
                  </a:lnTo>
                  <a:lnTo>
                    <a:pt x="1238379" y="1620570"/>
                  </a:lnTo>
                  <a:lnTo>
                    <a:pt x="1225565" y="1628365"/>
                  </a:lnTo>
                  <a:lnTo>
                    <a:pt x="1211363" y="1636801"/>
                  </a:lnTo>
                  <a:lnTo>
                    <a:pt x="1196199" y="1645664"/>
                  </a:lnTo>
                  <a:lnTo>
                    <a:pt x="1180288" y="1654955"/>
                  </a:lnTo>
                  <a:lnTo>
                    <a:pt x="1164271" y="1664138"/>
                  </a:lnTo>
                  <a:lnTo>
                    <a:pt x="1148574" y="1673215"/>
                  </a:lnTo>
                  <a:lnTo>
                    <a:pt x="1133410" y="1681651"/>
                  </a:lnTo>
                  <a:lnTo>
                    <a:pt x="1119314" y="1689446"/>
                  </a:lnTo>
                  <a:lnTo>
                    <a:pt x="1106607" y="1696387"/>
                  </a:lnTo>
                  <a:lnTo>
                    <a:pt x="1095929" y="1702047"/>
                  </a:lnTo>
                  <a:lnTo>
                    <a:pt x="1091337" y="1704503"/>
                  </a:lnTo>
                  <a:lnTo>
                    <a:pt x="1087493" y="1706318"/>
                  </a:lnTo>
                  <a:lnTo>
                    <a:pt x="1084182" y="1707920"/>
                  </a:lnTo>
                  <a:lnTo>
                    <a:pt x="1081620" y="1708988"/>
                  </a:lnTo>
                  <a:lnTo>
                    <a:pt x="1077775" y="1711337"/>
                  </a:lnTo>
                  <a:lnTo>
                    <a:pt x="1073931" y="1713686"/>
                  </a:lnTo>
                  <a:lnTo>
                    <a:pt x="1069766" y="1715929"/>
                  </a:lnTo>
                  <a:lnTo>
                    <a:pt x="1065495" y="1718278"/>
                  </a:lnTo>
                  <a:lnTo>
                    <a:pt x="1056525" y="1722656"/>
                  </a:lnTo>
                  <a:lnTo>
                    <a:pt x="1047235" y="1727035"/>
                  </a:lnTo>
                  <a:lnTo>
                    <a:pt x="1037945" y="1731413"/>
                  </a:lnTo>
                  <a:lnTo>
                    <a:pt x="1028654" y="1735684"/>
                  </a:lnTo>
                  <a:lnTo>
                    <a:pt x="1019791" y="1739742"/>
                  </a:lnTo>
                  <a:lnTo>
                    <a:pt x="1011355" y="1743907"/>
                  </a:lnTo>
                  <a:lnTo>
                    <a:pt x="1006977" y="1746149"/>
                  </a:lnTo>
                  <a:lnTo>
                    <a:pt x="1002492" y="1748178"/>
                  </a:lnTo>
                  <a:lnTo>
                    <a:pt x="998007" y="1750314"/>
                  </a:lnTo>
                  <a:lnTo>
                    <a:pt x="993522" y="1752236"/>
                  </a:lnTo>
                  <a:lnTo>
                    <a:pt x="989144" y="1754372"/>
                  </a:lnTo>
                  <a:lnTo>
                    <a:pt x="984553" y="1756294"/>
                  </a:lnTo>
                  <a:lnTo>
                    <a:pt x="980068" y="1758216"/>
                  </a:lnTo>
                  <a:lnTo>
                    <a:pt x="975689" y="1760351"/>
                  </a:lnTo>
                  <a:lnTo>
                    <a:pt x="971738" y="1762167"/>
                  </a:lnTo>
                  <a:lnTo>
                    <a:pt x="967360" y="1764303"/>
                  </a:lnTo>
                  <a:lnTo>
                    <a:pt x="962448" y="1766545"/>
                  </a:lnTo>
                  <a:lnTo>
                    <a:pt x="957322" y="1768894"/>
                  </a:lnTo>
                  <a:lnTo>
                    <a:pt x="952304" y="1771244"/>
                  </a:lnTo>
                  <a:lnTo>
                    <a:pt x="947392" y="1773166"/>
                  </a:lnTo>
                  <a:lnTo>
                    <a:pt x="942800" y="1774874"/>
                  </a:lnTo>
                  <a:lnTo>
                    <a:pt x="938849" y="1776156"/>
                  </a:lnTo>
                  <a:lnTo>
                    <a:pt x="933723" y="1778825"/>
                  </a:lnTo>
                  <a:lnTo>
                    <a:pt x="927957" y="1781388"/>
                  </a:lnTo>
                  <a:lnTo>
                    <a:pt x="921870" y="1784058"/>
                  </a:lnTo>
                  <a:lnTo>
                    <a:pt x="915570" y="1786621"/>
                  </a:lnTo>
                  <a:lnTo>
                    <a:pt x="909056" y="1789183"/>
                  </a:lnTo>
                  <a:lnTo>
                    <a:pt x="902756" y="1791640"/>
                  </a:lnTo>
                  <a:lnTo>
                    <a:pt x="896562" y="1793882"/>
                  </a:lnTo>
                  <a:lnTo>
                    <a:pt x="891009" y="1796231"/>
                  </a:lnTo>
                  <a:lnTo>
                    <a:pt x="885777" y="1798367"/>
                  </a:lnTo>
                  <a:lnTo>
                    <a:pt x="878622" y="1801143"/>
                  </a:lnTo>
                  <a:lnTo>
                    <a:pt x="870080" y="1804561"/>
                  </a:lnTo>
                  <a:lnTo>
                    <a:pt x="860362" y="1808618"/>
                  </a:lnTo>
                  <a:lnTo>
                    <a:pt x="849470" y="1812890"/>
                  </a:lnTo>
                  <a:lnTo>
                    <a:pt x="837831" y="1817588"/>
                  </a:lnTo>
                  <a:lnTo>
                    <a:pt x="825871" y="1822394"/>
                  </a:lnTo>
                  <a:lnTo>
                    <a:pt x="813804" y="1827306"/>
                  </a:lnTo>
                  <a:lnTo>
                    <a:pt x="801631" y="1832004"/>
                  </a:lnTo>
                  <a:lnTo>
                    <a:pt x="789884" y="1836703"/>
                  </a:lnTo>
                  <a:lnTo>
                    <a:pt x="778886" y="1840974"/>
                  </a:lnTo>
                  <a:lnTo>
                    <a:pt x="768848" y="1844925"/>
                  </a:lnTo>
                  <a:lnTo>
                    <a:pt x="759878" y="1848236"/>
                  </a:lnTo>
                  <a:lnTo>
                    <a:pt x="752403" y="1850905"/>
                  </a:lnTo>
                  <a:lnTo>
                    <a:pt x="746850" y="1852827"/>
                  </a:lnTo>
                  <a:lnTo>
                    <a:pt x="743113" y="1853895"/>
                  </a:lnTo>
                  <a:lnTo>
                    <a:pt x="741404" y="1854749"/>
                  </a:lnTo>
                  <a:lnTo>
                    <a:pt x="738628" y="1856138"/>
                  </a:lnTo>
                  <a:lnTo>
                    <a:pt x="734784" y="1857846"/>
                  </a:lnTo>
                  <a:lnTo>
                    <a:pt x="730085" y="1859662"/>
                  </a:lnTo>
                  <a:lnTo>
                    <a:pt x="718552" y="1864040"/>
                  </a:lnTo>
                  <a:lnTo>
                    <a:pt x="705632" y="1868845"/>
                  </a:lnTo>
                  <a:lnTo>
                    <a:pt x="692284" y="1873437"/>
                  </a:lnTo>
                  <a:lnTo>
                    <a:pt x="680003" y="1877922"/>
                  </a:lnTo>
                  <a:lnTo>
                    <a:pt x="669859" y="1881446"/>
                  </a:lnTo>
                  <a:lnTo>
                    <a:pt x="663238" y="1883581"/>
                  </a:lnTo>
                  <a:lnTo>
                    <a:pt x="646687" y="1889134"/>
                  </a:lnTo>
                  <a:lnTo>
                    <a:pt x="630455" y="1894474"/>
                  </a:lnTo>
                  <a:lnTo>
                    <a:pt x="614331" y="1899599"/>
                  </a:lnTo>
                  <a:lnTo>
                    <a:pt x="598313" y="1904618"/>
                  </a:lnTo>
                  <a:lnTo>
                    <a:pt x="582509" y="1909530"/>
                  </a:lnTo>
                  <a:lnTo>
                    <a:pt x="566491" y="1914336"/>
                  </a:lnTo>
                  <a:lnTo>
                    <a:pt x="550581" y="1918820"/>
                  </a:lnTo>
                  <a:lnTo>
                    <a:pt x="534563" y="1923092"/>
                  </a:lnTo>
                  <a:lnTo>
                    <a:pt x="526554" y="1925121"/>
                  </a:lnTo>
                  <a:lnTo>
                    <a:pt x="518438" y="1927257"/>
                  </a:lnTo>
                  <a:lnTo>
                    <a:pt x="510323" y="1929179"/>
                  </a:lnTo>
                  <a:lnTo>
                    <a:pt x="502314" y="1930994"/>
                  </a:lnTo>
                  <a:lnTo>
                    <a:pt x="494092" y="1932916"/>
                  </a:lnTo>
                  <a:lnTo>
                    <a:pt x="485762" y="1934731"/>
                  </a:lnTo>
                  <a:lnTo>
                    <a:pt x="477647" y="1936440"/>
                  </a:lnTo>
                  <a:lnTo>
                    <a:pt x="469318" y="1938149"/>
                  </a:lnTo>
                  <a:lnTo>
                    <a:pt x="460882" y="1939750"/>
                  </a:lnTo>
                  <a:lnTo>
                    <a:pt x="452339" y="1941139"/>
                  </a:lnTo>
                  <a:lnTo>
                    <a:pt x="443903" y="1942634"/>
                  </a:lnTo>
                  <a:lnTo>
                    <a:pt x="435253" y="1944129"/>
                  </a:lnTo>
                  <a:lnTo>
                    <a:pt x="426604" y="1945410"/>
                  </a:lnTo>
                  <a:lnTo>
                    <a:pt x="417741" y="1946691"/>
                  </a:lnTo>
                  <a:lnTo>
                    <a:pt x="408878" y="1947759"/>
                  </a:lnTo>
                  <a:lnTo>
                    <a:pt x="399908" y="1948827"/>
                  </a:lnTo>
                  <a:lnTo>
                    <a:pt x="393607" y="1949575"/>
                  </a:lnTo>
                  <a:lnTo>
                    <a:pt x="387094" y="1950322"/>
                  </a:lnTo>
                  <a:lnTo>
                    <a:pt x="380687" y="1951070"/>
                  </a:lnTo>
                  <a:lnTo>
                    <a:pt x="374279" y="1951710"/>
                  </a:lnTo>
                  <a:lnTo>
                    <a:pt x="367766" y="1952351"/>
                  </a:lnTo>
                  <a:lnTo>
                    <a:pt x="361359" y="1952778"/>
                  </a:lnTo>
                  <a:lnTo>
                    <a:pt x="354845" y="1953312"/>
                  </a:lnTo>
                  <a:lnTo>
                    <a:pt x="348331" y="1953739"/>
                  </a:lnTo>
                  <a:lnTo>
                    <a:pt x="341710" y="1954166"/>
                  </a:lnTo>
                  <a:lnTo>
                    <a:pt x="335303" y="1954487"/>
                  </a:lnTo>
                  <a:lnTo>
                    <a:pt x="328789" y="1954700"/>
                  </a:lnTo>
                  <a:lnTo>
                    <a:pt x="322169" y="1955021"/>
                  </a:lnTo>
                  <a:lnTo>
                    <a:pt x="315762" y="1955127"/>
                  </a:lnTo>
                  <a:lnTo>
                    <a:pt x="309248" y="1955234"/>
                  </a:lnTo>
                  <a:lnTo>
                    <a:pt x="302734" y="1955234"/>
                  </a:lnTo>
                  <a:lnTo>
                    <a:pt x="296434" y="1955127"/>
                  </a:lnTo>
                  <a:lnTo>
                    <a:pt x="293123" y="1955127"/>
                  </a:lnTo>
                  <a:lnTo>
                    <a:pt x="290027" y="1955021"/>
                  </a:lnTo>
                  <a:lnTo>
                    <a:pt x="286930" y="1954700"/>
                  </a:lnTo>
                  <a:lnTo>
                    <a:pt x="283833" y="1954487"/>
                  </a:lnTo>
                  <a:lnTo>
                    <a:pt x="280950" y="1954166"/>
                  </a:lnTo>
                  <a:lnTo>
                    <a:pt x="277960" y="1953739"/>
                  </a:lnTo>
                  <a:lnTo>
                    <a:pt x="275077" y="1953312"/>
                  </a:lnTo>
                  <a:lnTo>
                    <a:pt x="272194" y="1952778"/>
                  </a:lnTo>
                  <a:lnTo>
                    <a:pt x="266641" y="1951710"/>
                  </a:lnTo>
                  <a:lnTo>
                    <a:pt x="261195" y="1950322"/>
                  </a:lnTo>
                  <a:lnTo>
                    <a:pt x="255962" y="1948720"/>
                  </a:lnTo>
                  <a:lnTo>
                    <a:pt x="250837" y="1946905"/>
                  </a:lnTo>
                  <a:lnTo>
                    <a:pt x="245925" y="1944983"/>
                  </a:lnTo>
                  <a:lnTo>
                    <a:pt x="241226" y="1942847"/>
                  </a:lnTo>
                  <a:lnTo>
                    <a:pt x="236528" y="1940711"/>
                  </a:lnTo>
                  <a:lnTo>
                    <a:pt x="232043" y="1938255"/>
                  </a:lnTo>
                  <a:lnTo>
                    <a:pt x="227664" y="1935693"/>
                  </a:lnTo>
                  <a:lnTo>
                    <a:pt x="223286" y="1933023"/>
                  </a:lnTo>
                  <a:lnTo>
                    <a:pt x="219122" y="1930140"/>
                  </a:lnTo>
                  <a:lnTo>
                    <a:pt x="214957" y="1927257"/>
                  </a:lnTo>
                  <a:lnTo>
                    <a:pt x="211433" y="1924587"/>
                  </a:lnTo>
                  <a:lnTo>
                    <a:pt x="207909" y="1921917"/>
                  </a:lnTo>
                  <a:lnTo>
                    <a:pt x="204706" y="1918927"/>
                  </a:lnTo>
                  <a:lnTo>
                    <a:pt x="201289" y="1916044"/>
                  </a:lnTo>
                  <a:lnTo>
                    <a:pt x="197978" y="1912947"/>
                  </a:lnTo>
                  <a:lnTo>
                    <a:pt x="194775" y="1909744"/>
                  </a:lnTo>
                  <a:lnTo>
                    <a:pt x="191571" y="1906433"/>
                  </a:lnTo>
                  <a:lnTo>
                    <a:pt x="188368" y="1903123"/>
                  </a:lnTo>
                  <a:lnTo>
                    <a:pt x="185378" y="1899599"/>
                  </a:lnTo>
                  <a:lnTo>
                    <a:pt x="182281" y="1896075"/>
                  </a:lnTo>
                  <a:lnTo>
                    <a:pt x="179398" y="1892445"/>
                  </a:lnTo>
                  <a:lnTo>
                    <a:pt x="176408" y="1888707"/>
                  </a:lnTo>
                  <a:lnTo>
                    <a:pt x="173525" y="1884863"/>
                  </a:lnTo>
                  <a:lnTo>
                    <a:pt x="170642" y="1880912"/>
                  </a:lnTo>
                  <a:lnTo>
                    <a:pt x="167865" y="1876854"/>
                  </a:lnTo>
                  <a:lnTo>
                    <a:pt x="165089" y="1872796"/>
                  </a:lnTo>
                  <a:lnTo>
                    <a:pt x="162419" y="1868632"/>
                  </a:lnTo>
                  <a:lnTo>
                    <a:pt x="159750" y="1864360"/>
                  </a:lnTo>
                  <a:lnTo>
                    <a:pt x="157080" y="1859875"/>
                  </a:lnTo>
                  <a:lnTo>
                    <a:pt x="154517" y="1855497"/>
                  </a:lnTo>
                  <a:lnTo>
                    <a:pt x="151954" y="1851012"/>
                  </a:lnTo>
                  <a:lnTo>
                    <a:pt x="149391" y="1846313"/>
                  </a:lnTo>
                  <a:lnTo>
                    <a:pt x="147042" y="1841722"/>
                  </a:lnTo>
                  <a:lnTo>
                    <a:pt x="144586" y="1836916"/>
                  </a:lnTo>
                  <a:lnTo>
                    <a:pt x="142237" y="1832004"/>
                  </a:lnTo>
                  <a:lnTo>
                    <a:pt x="139888" y="1827199"/>
                  </a:lnTo>
                  <a:lnTo>
                    <a:pt x="137538" y="1822180"/>
                  </a:lnTo>
                  <a:lnTo>
                    <a:pt x="135296" y="1817161"/>
                  </a:lnTo>
                  <a:lnTo>
                    <a:pt x="130811" y="1806803"/>
                  </a:lnTo>
                  <a:lnTo>
                    <a:pt x="126540" y="1796231"/>
                  </a:lnTo>
                  <a:lnTo>
                    <a:pt x="123016" y="1787048"/>
                  </a:lnTo>
                  <a:lnTo>
                    <a:pt x="119492" y="1777544"/>
                  </a:lnTo>
                  <a:lnTo>
                    <a:pt x="115968" y="1767933"/>
                  </a:lnTo>
                  <a:lnTo>
                    <a:pt x="112551" y="1757789"/>
                  </a:lnTo>
                  <a:lnTo>
                    <a:pt x="109134" y="1747537"/>
                  </a:lnTo>
                  <a:lnTo>
                    <a:pt x="105823" y="1736966"/>
                  </a:lnTo>
                  <a:lnTo>
                    <a:pt x="102513" y="1726180"/>
                  </a:lnTo>
                  <a:lnTo>
                    <a:pt x="99203" y="1715395"/>
                  </a:lnTo>
                  <a:lnTo>
                    <a:pt x="95999" y="1704183"/>
                  </a:lnTo>
                  <a:lnTo>
                    <a:pt x="92902" y="1692970"/>
                  </a:lnTo>
                  <a:lnTo>
                    <a:pt x="89699" y="1681544"/>
                  </a:lnTo>
                  <a:lnTo>
                    <a:pt x="86602" y="1670011"/>
                  </a:lnTo>
                  <a:lnTo>
                    <a:pt x="83719" y="1658372"/>
                  </a:lnTo>
                  <a:lnTo>
                    <a:pt x="80622" y="1646625"/>
                  </a:lnTo>
                  <a:lnTo>
                    <a:pt x="77846" y="1634986"/>
                  </a:lnTo>
                  <a:lnTo>
                    <a:pt x="74856" y="1623133"/>
                  </a:lnTo>
                  <a:lnTo>
                    <a:pt x="69410" y="1599533"/>
                  </a:lnTo>
                  <a:lnTo>
                    <a:pt x="64284" y="1575827"/>
                  </a:lnTo>
                  <a:lnTo>
                    <a:pt x="59265" y="1552441"/>
                  </a:lnTo>
                  <a:lnTo>
                    <a:pt x="54567" y="1529375"/>
                  </a:lnTo>
                  <a:lnTo>
                    <a:pt x="50189" y="1506737"/>
                  </a:lnTo>
                  <a:lnTo>
                    <a:pt x="46238" y="1484846"/>
                  </a:lnTo>
                  <a:lnTo>
                    <a:pt x="42500" y="1463703"/>
                  </a:lnTo>
                  <a:lnTo>
                    <a:pt x="39083" y="1443627"/>
                  </a:lnTo>
                  <a:lnTo>
                    <a:pt x="37268" y="1431560"/>
                  </a:lnTo>
                  <a:lnTo>
                    <a:pt x="35346" y="1419494"/>
                  </a:lnTo>
                  <a:lnTo>
                    <a:pt x="33530" y="1407427"/>
                  </a:lnTo>
                  <a:lnTo>
                    <a:pt x="31822" y="1395253"/>
                  </a:lnTo>
                  <a:lnTo>
                    <a:pt x="30006" y="1383187"/>
                  </a:lnTo>
                  <a:lnTo>
                    <a:pt x="28511" y="1371013"/>
                  </a:lnTo>
                  <a:lnTo>
                    <a:pt x="26910" y="1358840"/>
                  </a:lnTo>
                  <a:lnTo>
                    <a:pt x="25308" y="1346666"/>
                  </a:lnTo>
                  <a:lnTo>
                    <a:pt x="23813" y="1334599"/>
                  </a:lnTo>
                  <a:lnTo>
                    <a:pt x="22318" y="1322319"/>
                  </a:lnTo>
                  <a:lnTo>
                    <a:pt x="21037" y="1310146"/>
                  </a:lnTo>
                  <a:lnTo>
                    <a:pt x="19648" y="1297865"/>
                  </a:lnTo>
                  <a:lnTo>
                    <a:pt x="18367" y="1285692"/>
                  </a:lnTo>
                  <a:lnTo>
                    <a:pt x="17086" y="1273518"/>
                  </a:lnTo>
                  <a:lnTo>
                    <a:pt x="15911" y="1261238"/>
                  </a:lnTo>
                  <a:lnTo>
                    <a:pt x="14736" y="1249065"/>
                  </a:lnTo>
                  <a:lnTo>
                    <a:pt x="13562" y="1236037"/>
                  </a:lnTo>
                  <a:lnTo>
                    <a:pt x="12494" y="1223116"/>
                  </a:lnTo>
                  <a:lnTo>
                    <a:pt x="11533" y="1210195"/>
                  </a:lnTo>
                  <a:lnTo>
                    <a:pt x="10465" y="1197381"/>
                  </a:lnTo>
                  <a:lnTo>
                    <a:pt x="9611" y="1184353"/>
                  </a:lnTo>
                  <a:lnTo>
                    <a:pt x="8756" y="1171539"/>
                  </a:lnTo>
                  <a:lnTo>
                    <a:pt x="7902" y="1158724"/>
                  </a:lnTo>
                  <a:lnTo>
                    <a:pt x="7261" y="1145910"/>
                  </a:lnTo>
                  <a:lnTo>
                    <a:pt x="6514" y="1133096"/>
                  </a:lnTo>
                  <a:lnTo>
                    <a:pt x="5766" y="1120175"/>
                  </a:lnTo>
                  <a:lnTo>
                    <a:pt x="5019" y="1107254"/>
                  </a:lnTo>
                  <a:lnTo>
                    <a:pt x="4378" y="1094440"/>
                  </a:lnTo>
                  <a:lnTo>
                    <a:pt x="3631" y="1081519"/>
                  </a:lnTo>
                  <a:lnTo>
                    <a:pt x="2883" y="1068491"/>
                  </a:lnTo>
                  <a:lnTo>
                    <a:pt x="2242" y="1055570"/>
                  </a:lnTo>
                  <a:lnTo>
                    <a:pt x="1495" y="1042542"/>
                  </a:lnTo>
                  <a:lnTo>
                    <a:pt x="1068" y="1033786"/>
                  </a:lnTo>
                  <a:lnTo>
                    <a:pt x="747" y="1025029"/>
                  </a:lnTo>
                  <a:lnTo>
                    <a:pt x="320" y="1016380"/>
                  </a:lnTo>
                  <a:lnTo>
                    <a:pt x="214" y="1007730"/>
                  </a:lnTo>
                  <a:lnTo>
                    <a:pt x="107" y="998867"/>
                  </a:lnTo>
                  <a:lnTo>
                    <a:pt x="0" y="990218"/>
                  </a:lnTo>
                  <a:lnTo>
                    <a:pt x="0" y="981354"/>
                  </a:lnTo>
                  <a:lnTo>
                    <a:pt x="0" y="972705"/>
                  </a:lnTo>
                  <a:lnTo>
                    <a:pt x="320" y="955299"/>
                  </a:lnTo>
                  <a:lnTo>
                    <a:pt x="854" y="937786"/>
                  </a:lnTo>
                  <a:lnTo>
                    <a:pt x="1495" y="920380"/>
                  </a:lnTo>
                  <a:lnTo>
                    <a:pt x="2349" y="902974"/>
                  </a:lnTo>
                  <a:lnTo>
                    <a:pt x="3310" y="885568"/>
                  </a:lnTo>
                  <a:lnTo>
                    <a:pt x="4485" y="868162"/>
                  </a:lnTo>
                  <a:lnTo>
                    <a:pt x="5766" y="850756"/>
                  </a:lnTo>
                  <a:lnTo>
                    <a:pt x="6941" y="833457"/>
                  </a:lnTo>
                  <a:lnTo>
                    <a:pt x="8436" y="816158"/>
                  </a:lnTo>
                  <a:lnTo>
                    <a:pt x="9824" y="798859"/>
                  </a:lnTo>
                  <a:lnTo>
                    <a:pt x="11212" y="781560"/>
                  </a:lnTo>
                  <a:lnTo>
                    <a:pt x="12707" y="764367"/>
                  </a:lnTo>
                  <a:lnTo>
                    <a:pt x="13562" y="751980"/>
                  </a:lnTo>
                  <a:lnTo>
                    <a:pt x="14629" y="739700"/>
                  </a:lnTo>
                  <a:lnTo>
                    <a:pt x="15804" y="727313"/>
                  </a:lnTo>
                  <a:lnTo>
                    <a:pt x="17086" y="715139"/>
                  </a:lnTo>
                  <a:lnTo>
                    <a:pt x="18474" y="702752"/>
                  </a:lnTo>
                  <a:lnTo>
                    <a:pt x="19755" y="690579"/>
                  </a:lnTo>
                  <a:lnTo>
                    <a:pt x="21250" y="678298"/>
                  </a:lnTo>
                  <a:lnTo>
                    <a:pt x="22852" y="666125"/>
                  </a:lnTo>
                  <a:lnTo>
                    <a:pt x="24454" y="653951"/>
                  </a:lnTo>
                  <a:lnTo>
                    <a:pt x="26055" y="641671"/>
                  </a:lnTo>
                  <a:lnTo>
                    <a:pt x="27657" y="629604"/>
                  </a:lnTo>
                  <a:lnTo>
                    <a:pt x="29366" y="617324"/>
                  </a:lnTo>
                  <a:lnTo>
                    <a:pt x="30861" y="605257"/>
                  </a:lnTo>
                  <a:lnTo>
                    <a:pt x="32462" y="593191"/>
                  </a:lnTo>
                  <a:lnTo>
                    <a:pt x="34171" y="581124"/>
                  </a:lnTo>
                  <a:lnTo>
                    <a:pt x="35773" y="568951"/>
                  </a:lnTo>
                  <a:lnTo>
                    <a:pt x="36947" y="560942"/>
                  </a:lnTo>
                  <a:lnTo>
                    <a:pt x="38015" y="552826"/>
                  </a:lnTo>
                  <a:lnTo>
                    <a:pt x="39190" y="544604"/>
                  </a:lnTo>
                  <a:lnTo>
                    <a:pt x="40578" y="536488"/>
                  </a:lnTo>
                  <a:lnTo>
                    <a:pt x="41860" y="528159"/>
                  </a:lnTo>
                  <a:lnTo>
                    <a:pt x="43248" y="519830"/>
                  </a:lnTo>
                  <a:lnTo>
                    <a:pt x="44743" y="511607"/>
                  </a:lnTo>
                  <a:lnTo>
                    <a:pt x="46238" y="503385"/>
                  </a:lnTo>
                  <a:lnTo>
                    <a:pt x="47733" y="495055"/>
                  </a:lnTo>
                  <a:lnTo>
                    <a:pt x="49228" y="486833"/>
                  </a:lnTo>
                  <a:lnTo>
                    <a:pt x="50829" y="478717"/>
                  </a:lnTo>
                  <a:lnTo>
                    <a:pt x="52431" y="470495"/>
                  </a:lnTo>
                  <a:lnTo>
                    <a:pt x="54033" y="462379"/>
                  </a:lnTo>
                  <a:lnTo>
                    <a:pt x="55741" y="454477"/>
                  </a:lnTo>
                  <a:lnTo>
                    <a:pt x="57343" y="446575"/>
                  </a:lnTo>
                  <a:lnTo>
                    <a:pt x="59052" y="438673"/>
                  </a:lnTo>
                  <a:lnTo>
                    <a:pt x="60760" y="430664"/>
                  </a:lnTo>
                  <a:lnTo>
                    <a:pt x="62469" y="422869"/>
                  </a:lnTo>
                  <a:lnTo>
                    <a:pt x="64177" y="414967"/>
                  </a:lnTo>
                  <a:lnTo>
                    <a:pt x="65886" y="407171"/>
                  </a:lnTo>
                  <a:lnTo>
                    <a:pt x="67595" y="399376"/>
                  </a:lnTo>
                  <a:lnTo>
                    <a:pt x="69303" y="391581"/>
                  </a:lnTo>
                  <a:lnTo>
                    <a:pt x="71118" y="383679"/>
                  </a:lnTo>
                  <a:lnTo>
                    <a:pt x="72934" y="375777"/>
                  </a:lnTo>
                  <a:lnTo>
                    <a:pt x="74322" y="369583"/>
                  </a:lnTo>
                  <a:lnTo>
                    <a:pt x="76031" y="362001"/>
                  </a:lnTo>
                  <a:lnTo>
                    <a:pt x="77953" y="353458"/>
                  </a:lnTo>
                  <a:lnTo>
                    <a:pt x="79982" y="344382"/>
                  </a:lnTo>
                  <a:lnTo>
                    <a:pt x="82224" y="335519"/>
                  </a:lnTo>
                  <a:lnTo>
                    <a:pt x="84360" y="327510"/>
                  </a:lnTo>
                  <a:lnTo>
                    <a:pt x="85428" y="323879"/>
                  </a:lnTo>
                  <a:lnTo>
                    <a:pt x="86389" y="320676"/>
                  </a:lnTo>
                  <a:lnTo>
                    <a:pt x="87350" y="317899"/>
                  </a:lnTo>
                  <a:lnTo>
                    <a:pt x="88311" y="315550"/>
                  </a:lnTo>
                  <a:lnTo>
                    <a:pt x="89272" y="310317"/>
                  </a:lnTo>
                  <a:lnTo>
                    <a:pt x="90660" y="304551"/>
                  </a:lnTo>
                  <a:lnTo>
                    <a:pt x="92262" y="298678"/>
                  </a:lnTo>
                  <a:lnTo>
                    <a:pt x="93970" y="292591"/>
                  </a:lnTo>
                  <a:lnTo>
                    <a:pt x="95679" y="286397"/>
                  </a:lnTo>
                  <a:lnTo>
                    <a:pt x="97494" y="280418"/>
                  </a:lnTo>
                  <a:lnTo>
                    <a:pt x="99203" y="274758"/>
                  </a:lnTo>
                  <a:lnTo>
                    <a:pt x="100805" y="269419"/>
                  </a:lnTo>
                  <a:lnTo>
                    <a:pt x="102513" y="263866"/>
                  </a:lnTo>
                  <a:lnTo>
                    <a:pt x="104222" y="258206"/>
                  </a:lnTo>
                  <a:lnTo>
                    <a:pt x="105930" y="252760"/>
                  </a:lnTo>
                  <a:lnTo>
                    <a:pt x="107639" y="247207"/>
                  </a:lnTo>
                  <a:lnTo>
                    <a:pt x="109240" y="241761"/>
                  </a:lnTo>
                  <a:lnTo>
                    <a:pt x="110949" y="236315"/>
                  </a:lnTo>
                  <a:lnTo>
                    <a:pt x="112658" y="230869"/>
                  </a:lnTo>
                  <a:lnTo>
                    <a:pt x="114366" y="225316"/>
                  </a:lnTo>
                  <a:lnTo>
                    <a:pt x="117570" y="215279"/>
                  </a:lnTo>
                  <a:lnTo>
                    <a:pt x="120987" y="204493"/>
                  </a:lnTo>
                  <a:lnTo>
                    <a:pt x="124617" y="193067"/>
                  </a:lnTo>
                  <a:lnTo>
                    <a:pt x="128568" y="181748"/>
                  </a:lnTo>
                  <a:lnTo>
                    <a:pt x="130491" y="175982"/>
                  </a:lnTo>
                  <a:lnTo>
                    <a:pt x="132519" y="170429"/>
                  </a:lnTo>
                  <a:lnTo>
                    <a:pt x="134655" y="164983"/>
                  </a:lnTo>
                  <a:lnTo>
                    <a:pt x="136684" y="159750"/>
                  </a:lnTo>
                  <a:lnTo>
                    <a:pt x="138820" y="154732"/>
                  </a:lnTo>
                  <a:lnTo>
                    <a:pt x="140955" y="149926"/>
                  </a:lnTo>
                  <a:lnTo>
                    <a:pt x="143091" y="145441"/>
                  </a:lnTo>
                  <a:lnTo>
                    <a:pt x="145120" y="141277"/>
                  </a:lnTo>
                  <a:lnTo>
                    <a:pt x="145974" y="138927"/>
                  </a:lnTo>
                  <a:lnTo>
                    <a:pt x="147042" y="136364"/>
                  </a:lnTo>
                  <a:lnTo>
                    <a:pt x="148110" y="133695"/>
                  </a:lnTo>
                  <a:lnTo>
                    <a:pt x="149285" y="130918"/>
                  </a:lnTo>
                  <a:lnTo>
                    <a:pt x="152168" y="124938"/>
                  </a:lnTo>
                  <a:lnTo>
                    <a:pt x="155265" y="118638"/>
                  </a:lnTo>
                  <a:lnTo>
                    <a:pt x="158895" y="112231"/>
                  </a:lnTo>
                  <a:lnTo>
                    <a:pt x="162739" y="105504"/>
                  </a:lnTo>
                  <a:lnTo>
                    <a:pt x="166691" y="98883"/>
                  </a:lnTo>
                  <a:lnTo>
                    <a:pt x="170855" y="92156"/>
                  </a:lnTo>
                  <a:lnTo>
                    <a:pt x="175020" y="85642"/>
                  </a:lnTo>
                  <a:lnTo>
                    <a:pt x="179291" y="79448"/>
                  </a:lnTo>
                  <a:lnTo>
                    <a:pt x="183349" y="73575"/>
                  </a:lnTo>
                  <a:lnTo>
                    <a:pt x="187300" y="68022"/>
                  </a:lnTo>
                  <a:lnTo>
                    <a:pt x="191144" y="63217"/>
                  </a:lnTo>
                  <a:lnTo>
                    <a:pt x="194668" y="58732"/>
                  </a:lnTo>
                  <a:lnTo>
                    <a:pt x="196270" y="56916"/>
                  </a:lnTo>
                  <a:lnTo>
                    <a:pt x="197872" y="55208"/>
                  </a:lnTo>
                  <a:lnTo>
                    <a:pt x="199260" y="53820"/>
                  </a:lnTo>
                  <a:lnTo>
                    <a:pt x="200541" y="52431"/>
                  </a:lnTo>
                  <a:lnTo>
                    <a:pt x="205774" y="47626"/>
                  </a:lnTo>
                  <a:lnTo>
                    <a:pt x="210152" y="43248"/>
                  </a:lnTo>
                  <a:lnTo>
                    <a:pt x="214316" y="39190"/>
                  </a:lnTo>
                  <a:lnTo>
                    <a:pt x="218481" y="35453"/>
                  </a:lnTo>
                  <a:lnTo>
                    <a:pt x="220510" y="33637"/>
                  </a:lnTo>
                  <a:lnTo>
                    <a:pt x="222752" y="31822"/>
                  </a:lnTo>
                  <a:lnTo>
                    <a:pt x="225102" y="29900"/>
                  </a:lnTo>
                  <a:lnTo>
                    <a:pt x="227664" y="27978"/>
                  </a:lnTo>
                  <a:lnTo>
                    <a:pt x="230441" y="26056"/>
                  </a:lnTo>
                  <a:lnTo>
                    <a:pt x="233538" y="23920"/>
                  </a:lnTo>
                  <a:lnTo>
                    <a:pt x="236848" y="21891"/>
                  </a:lnTo>
                  <a:lnTo>
                    <a:pt x="240479" y="19648"/>
                  </a:lnTo>
                  <a:lnTo>
                    <a:pt x="243255" y="18047"/>
                  </a:lnTo>
                  <a:lnTo>
                    <a:pt x="246245" y="16338"/>
                  </a:lnTo>
                  <a:lnTo>
                    <a:pt x="249128" y="14736"/>
                  </a:lnTo>
                  <a:lnTo>
                    <a:pt x="252332" y="13348"/>
                  </a:lnTo>
                  <a:lnTo>
                    <a:pt x="255535" y="11853"/>
                  </a:lnTo>
                  <a:lnTo>
                    <a:pt x="258739" y="10358"/>
                  </a:lnTo>
                  <a:lnTo>
                    <a:pt x="262049" y="9077"/>
                  </a:lnTo>
                  <a:lnTo>
                    <a:pt x="265466" y="7795"/>
                  </a:lnTo>
                  <a:lnTo>
                    <a:pt x="268883" y="6727"/>
                  </a:lnTo>
                  <a:lnTo>
                    <a:pt x="272514" y="5660"/>
                  </a:lnTo>
                  <a:lnTo>
                    <a:pt x="276145" y="4592"/>
                  </a:lnTo>
                  <a:lnTo>
                    <a:pt x="279775" y="3737"/>
                  </a:lnTo>
                  <a:lnTo>
                    <a:pt x="283513" y="3097"/>
                  </a:lnTo>
                  <a:lnTo>
                    <a:pt x="287143" y="2563"/>
                  </a:lnTo>
                  <a:lnTo>
                    <a:pt x="290881" y="2029"/>
                  </a:lnTo>
                  <a:lnTo>
                    <a:pt x="294832" y="1815"/>
                  </a:lnTo>
                  <a:lnTo>
                    <a:pt x="296861" y="1175"/>
                  </a:lnTo>
                  <a:lnTo>
                    <a:pt x="299637" y="748"/>
                  </a:lnTo>
                  <a:lnTo>
                    <a:pt x="302627" y="320"/>
                  </a:lnTo>
                  <a:lnTo>
                    <a:pt x="306365" y="107"/>
                  </a:lnTo>
                  <a:close/>
                </a:path>
              </a:pathLst>
            </a:custGeom>
          </p:spPr>
          <p:txBody>
            <a:bodyPr vert="horz" wrap="square"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16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rPr>
                <a:t>Manager, Aviation Planning</a:t>
              </a: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p:txBody>
        </p:sp>
        <p:sp>
          <p:nvSpPr>
            <p:cNvPr id="100" name="Rectangle 99"/>
            <p:cNvSpPr/>
            <p:nvPr/>
          </p:nvSpPr>
          <p:spPr>
            <a:xfrm>
              <a:off x="8662518" y="2853464"/>
              <a:ext cx="3969965" cy="1815882"/>
            </a:xfrm>
            <a:prstGeom prst="rect">
              <a:avLst/>
            </a:prstGeom>
          </p:spPr>
          <p:txBody>
            <a:bodyPr wrap="square">
              <a:spAutoFit/>
            </a:bodyPr>
            <a:lstStyle/>
            <a:p>
              <a:r>
                <a:rPr lang="en-CA" sz="1400" dirty="0">
                  <a:solidFill>
                    <a:schemeClr val="tx1">
                      <a:lumMod val="65000"/>
                      <a:lumOff val="35000"/>
                    </a:schemeClr>
                  </a:solidFill>
                  <a:latin typeface="Roboto Light" panose="02000000000000000000" pitchFamily="2" charset="0"/>
                  <a:ea typeface="Roboto Light" panose="02000000000000000000" pitchFamily="2" charset="0"/>
                </a:rPr>
                <a:t>Andrew has participated in planning, design, and forecasting activities; Instrument Flight Procedure design; topographic survey coordination; airport business plans and business case studies; airport master plans and commercial plans; apron and gate designs, obstacles assessments, and specialized studies at numerous airports throughout Canada.</a:t>
              </a:r>
              <a:endParaRPr lang="en-US" sz="1400" dirty="0">
                <a:solidFill>
                  <a:schemeClr val="tx1">
                    <a:lumMod val="65000"/>
                    <a:lumOff val="35000"/>
                  </a:schemeClr>
                </a:solidFill>
                <a:latin typeface="Roboto Light" panose="02000000000000000000" pitchFamily="2" charset="0"/>
                <a:ea typeface="Roboto Light" panose="02000000000000000000" pitchFamily="2" charset="0"/>
              </a:endParaRPr>
            </a:p>
          </p:txBody>
        </p:sp>
        <p:grpSp>
          <p:nvGrpSpPr>
            <p:cNvPr id="107" name="Group 106"/>
            <p:cNvGrpSpPr/>
            <p:nvPr/>
          </p:nvGrpSpPr>
          <p:grpSpPr>
            <a:xfrm>
              <a:off x="8847274" y="4943352"/>
              <a:ext cx="858265" cy="162879"/>
              <a:chOff x="1142792" y="5493837"/>
              <a:chExt cx="1190593" cy="225947"/>
            </a:xfrm>
          </p:grpSpPr>
          <p:pic>
            <p:nvPicPr>
              <p:cNvPr id="111" name="Picture 110"/>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142792" y="5504595"/>
                <a:ext cx="215189" cy="215189"/>
              </a:xfrm>
              <a:prstGeom prst="rect">
                <a:avLst/>
              </a:prstGeom>
            </p:spPr>
          </p:pic>
          <p:pic>
            <p:nvPicPr>
              <p:cNvPr id="112" name="Picture 1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650401" y="5504595"/>
                <a:ext cx="180422" cy="180422"/>
              </a:xfrm>
              <a:prstGeom prst="rect">
                <a:avLst/>
              </a:prstGeom>
            </p:spPr>
          </p:pic>
          <p:pic>
            <p:nvPicPr>
              <p:cNvPr id="113" name="Picture 11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118196" y="5493837"/>
                <a:ext cx="215189" cy="215189"/>
              </a:xfrm>
              <a:prstGeom prst="rect">
                <a:avLst/>
              </a:prstGeom>
            </p:spPr>
          </p:pic>
        </p:grpSp>
      </p:grpSp>
      <p:grpSp>
        <p:nvGrpSpPr>
          <p:cNvPr id="128" name="Group 127"/>
          <p:cNvGrpSpPr/>
          <p:nvPr/>
        </p:nvGrpSpPr>
        <p:grpSpPr>
          <a:xfrm>
            <a:off x="1296952" y="2262923"/>
            <a:ext cx="4153841" cy="2873788"/>
            <a:chOff x="-705080" y="2285651"/>
            <a:chExt cx="4153841" cy="2873788"/>
          </a:xfrm>
        </p:grpSpPr>
        <p:sp>
          <p:nvSpPr>
            <p:cNvPr id="118" name="Title 28">
              <a:extLst>
                <a:ext uri="{FF2B5EF4-FFF2-40B4-BE49-F238E27FC236}">
                  <a16:creationId xmlns:a16="http://schemas.microsoft.com/office/drawing/2014/main" id="{FCFCD7B6-4DC1-48CF-A990-6CCDA09D6DE9}"/>
                </a:ext>
              </a:extLst>
            </p:cNvPr>
            <p:cNvSpPr txBox="1">
              <a:spLocks/>
            </p:cNvSpPr>
            <p:nvPr/>
          </p:nvSpPr>
          <p:spPr>
            <a:xfrm>
              <a:off x="-185924" y="2285651"/>
              <a:ext cx="3634685" cy="29842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000" b="1" dirty="0">
                  <a:gradFill>
                    <a:gsLst>
                      <a:gs pos="0">
                        <a:srgbClr val="083D6E"/>
                      </a:gs>
                      <a:gs pos="53000">
                        <a:srgbClr val="086CAA"/>
                      </a:gs>
                      <a:gs pos="100000">
                        <a:srgbClr val="083D6E"/>
                      </a:gs>
                    </a:gsLst>
                    <a:lin ang="10800000" scaled="1"/>
                  </a:gradFill>
                  <a:latin typeface="Roboto" panose="02000000000000000000" pitchFamily="2" charset="0"/>
                  <a:ea typeface="Roboto" panose="02000000000000000000" pitchFamily="2" charset="0"/>
                  <a:cs typeface="Rubik Medium" panose="00000600000000000000" pitchFamily="2" charset="-79"/>
                </a:rPr>
                <a:t>R. Adam Martin, </a:t>
              </a:r>
              <a:r>
                <a:rPr lang="en-US" sz="1600" b="1" dirty="0">
                  <a:gradFill>
                    <a:gsLst>
                      <a:gs pos="0">
                        <a:srgbClr val="083D6E"/>
                      </a:gs>
                      <a:gs pos="53000">
                        <a:srgbClr val="086CAA"/>
                      </a:gs>
                      <a:gs pos="100000">
                        <a:srgbClr val="083D6E"/>
                      </a:gs>
                    </a:gsLst>
                    <a:lin ang="10800000" scaled="1"/>
                  </a:gradFill>
                  <a:latin typeface="Roboto" panose="02000000000000000000" pitchFamily="2" charset="0"/>
                  <a:ea typeface="Roboto" panose="02000000000000000000" pitchFamily="2" charset="0"/>
                  <a:cs typeface="Rubik Medium" panose="00000600000000000000" pitchFamily="2" charset="-79"/>
                </a:rPr>
                <a:t>M.Sc., PMP</a:t>
              </a:r>
            </a:p>
          </p:txBody>
        </p:sp>
        <p:sp>
          <p:nvSpPr>
            <p:cNvPr id="119" name="Text Placeholder 29">
              <a:extLst>
                <a:ext uri="{FF2B5EF4-FFF2-40B4-BE49-F238E27FC236}">
                  <a16:creationId xmlns:a16="http://schemas.microsoft.com/office/drawing/2014/main" id="{61F82667-B176-4066-A44B-32377AFF1F91}"/>
                </a:ext>
              </a:extLst>
            </p:cNvPr>
            <p:cNvSpPr txBox="1">
              <a:spLocks/>
            </p:cNvSpPr>
            <p:nvPr/>
          </p:nvSpPr>
          <p:spPr>
            <a:xfrm>
              <a:off x="47756" y="2584071"/>
              <a:ext cx="3401005" cy="285453"/>
            </a:xfrm>
            <a:custGeom>
              <a:avLst/>
              <a:gdLst>
                <a:gd name="connsiteX0" fmla="*/ 310529 w 1887415"/>
                <a:gd name="connsiteY0" fmla="*/ 0 h 1955234"/>
                <a:gd name="connsiteX1" fmla="*/ 314907 w 1887415"/>
                <a:gd name="connsiteY1" fmla="*/ 0 h 1955234"/>
                <a:gd name="connsiteX2" fmla="*/ 319713 w 1887415"/>
                <a:gd name="connsiteY2" fmla="*/ 107 h 1955234"/>
                <a:gd name="connsiteX3" fmla="*/ 324945 w 1887415"/>
                <a:gd name="connsiteY3" fmla="*/ 214 h 1955234"/>
                <a:gd name="connsiteX4" fmla="*/ 336157 w 1887415"/>
                <a:gd name="connsiteY4" fmla="*/ 854 h 1955234"/>
                <a:gd name="connsiteX5" fmla="*/ 348331 w 1887415"/>
                <a:gd name="connsiteY5" fmla="*/ 1815 h 1955234"/>
                <a:gd name="connsiteX6" fmla="*/ 361038 w 1887415"/>
                <a:gd name="connsiteY6" fmla="*/ 2883 h 1955234"/>
                <a:gd name="connsiteX7" fmla="*/ 374173 w 1887415"/>
                <a:gd name="connsiteY7" fmla="*/ 4271 h 1955234"/>
                <a:gd name="connsiteX8" fmla="*/ 387307 w 1887415"/>
                <a:gd name="connsiteY8" fmla="*/ 5766 h 1955234"/>
                <a:gd name="connsiteX9" fmla="*/ 400335 w 1887415"/>
                <a:gd name="connsiteY9" fmla="*/ 7368 h 1955234"/>
                <a:gd name="connsiteX10" fmla="*/ 412722 w 1887415"/>
                <a:gd name="connsiteY10" fmla="*/ 8970 h 1955234"/>
                <a:gd name="connsiteX11" fmla="*/ 424468 w 1887415"/>
                <a:gd name="connsiteY11" fmla="*/ 10465 h 1955234"/>
                <a:gd name="connsiteX12" fmla="*/ 435147 w 1887415"/>
                <a:gd name="connsiteY12" fmla="*/ 11960 h 1955234"/>
                <a:gd name="connsiteX13" fmla="*/ 444437 w 1887415"/>
                <a:gd name="connsiteY13" fmla="*/ 13348 h 1955234"/>
                <a:gd name="connsiteX14" fmla="*/ 452125 w 1887415"/>
                <a:gd name="connsiteY14" fmla="*/ 14523 h 1955234"/>
                <a:gd name="connsiteX15" fmla="*/ 457785 w 1887415"/>
                <a:gd name="connsiteY15" fmla="*/ 15591 h 1955234"/>
                <a:gd name="connsiteX16" fmla="*/ 469852 w 1887415"/>
                <a:gd name="connsiteY16" fmla="*/ 17940 h 1955234"/>
                <a:gd name="connsiteX17" fmla="*/ 481705 w 1887415"/>
                <a:gd name="connsiteY17" fmla="*/ 20396 h 1955234"/>
                <a:gd name="connsiteX18" fmla="*/ 493664 w 1887415"/>
                <a:gd name="connsiteY18" fmla="*/ 22959 h 1955234"/>
                <a:gd name="connsiteX19" fmla="*/ 505624 w 1887415"/>
                <a:gd name="connsiteY19" fmla="*/ 25628 h 1955234"/>
                <a:gd name="connsiteX20" fmla="*/ 517477 w 1887415"/>
                <a:gd name="connsiteY20" fmla="*/ 28512 h 1955234"/>
                <a:gd name="connsiteX21" fmla="*/ 529437 w 1887415"/>
                <a:gd name="connsiteY21" fmla="*/ 31502 h 1955234"/>
                <a:gd name="connsiteX22" fmla="*/ 541290 w 1887415"/>
                <a:gd name="connsiteY22" fmla="*/ 34598 h 1955234"/>
                <a:gd name="connsiteX23" fmla="*/ 553250 w 1887415"/>
                <a:gd name="connsiteY23" fmla="*/ 37909 h 1955234"/>
                <a:gd name="connsiteX24" fmla="*/ 565103 w 1887415"/>
                <a:gd name="connsiteY24" fmla="*/ 41219 h 1955234"/>
                <a:gd name="connsiteX25" fmla="*/ 577063 w 1887415"/>
                <a:gd name="connsiteY25" fmla="*/ 44636 h 1955234"/>
                <a:gd name="connsiteX26" fmla="*/ 588916 w 1887415"/>
                <a:gd name="connsiteY26" fmla="*/ 48160 h 1955234"/>
                <a:gd name="connsiteX27" fmla="*/ 600769 w 1887415"/>
                <a:gd name="connsiteY27" fmla="*/ 51791 h 1955234"/>
                <a:gd name="connsiteX28" fmla="*/ 612622 w 1887415"/>
                <a:gd name="connsiteY28" fmla="*/ 55635 h 1955234"/>
                <a:gd name="connsiteX29" fmla="*/ 624475 w 1887415"/>
                <a:gd name="connsiteY29" fmla="*/ 59373 h 1955234"/>
                <a:gd name="connsiteX30" fmla="*/ 636328 w 1887415"/>
                <a:gd name="connsiteY30" fmla="*/ 63323 h 1955234"/>
                <a:gd name="connsiteX31" fmla="*/ 648182 w 1887415"/>
                <a:gd name="connsiteY31" fmla="*/ 67381 h 1955234"/>
                <a:gd name="connsiteX32" fmla="*/ 659928 w 1887415"/>
                <a:gd name="connsiteY32" fmla="*/ 71332 h 1955234"/>
                <a:gd name="connsiteX33" fmla="*/ 671674 w 1887415"/>
                <a:gd name="connsiteY33" fmla="*/ 75497 h 1955234"/>
                <a:gd name="connsiteX34" fmla="*/ 683420 w 1887415"/>
                <a:gd name="connsiteY34" fmla="*/ 79768 h 1955234"/>
                <a:gd name="connsiteX35" fmla="*/ 694953 w 1887415"/>
                <a:gd name="connsiteY35" fmla="*/ 84040 h 1955234"/>
                <a:gd name="connsiteX36" fmla="*/ 706699 w 1887415"/>
                <a:gd name="connsiteY36" fmla="*/ 88311 h 1955234"/>
                <a:gd name="connsiteX37" fmla="*/ 718339 w 1887415"/>
                <a:gd name="connsiteY37" fmla="*/ 92796 h 1955234"/>
                <a:gd name="connsiteX38" fmla="*/ 729978 w 1887415"/>
                <a:gd name="connsiteY38" fmla="*/ 97281 h 1955234"/>
                <a:gd name="connsiteX39" fmla="*/ 741404 w 1887415"/>
                <a:gd name="connsiteY39" fmla="*/ 101766 h 1955234"/>
                <a:gd name="connsiteX40" fmla="*/ 764363 w 1887415"/>
                <a:gd name="connsiteY40" fmla="*/ 110843 h 1955234"/>
                <a:gd name="connsiteX41" fmla="*/ 787108 w 1887415"/>
                <a:gd name="connsiteY41" fmla="*/ 120133 h 1955234"/>
                <a:gd name="connsiteX42" fmla="*/ 809746 w 1887415"/>
                <a:gd name="connsiteY42" fmla="*/ 129530 h 1955234"/>
                <a:gd name="connsiteX43" fmla="*/ 831958 w 1887415"/>
                <a:gd name="connsiteY43" fmla="*/ 138927 h 1955234"/>
                <a:gd name="connsiteX44" fmla="*/ 835588 w 1887415"/>
                <a:gd name="connsiteY44" fmla="*/ 140422 h 1955234"/>
                <a:gd name="connsiteX45" fmla="*/ 839539 w 1887415"/>
                <a:gd name="connsiteY45" fmla="*/ 142024 h 1955234"/>
                <a:gd name="connsiteX46" fmla="*/ 843704 w 1887415"/>
                <a:gd name="connsiteY46" fmla="*/ 143626 h 1955234"/>
                <a:gd name="connsiteX47" fmla="*/ 847868 w 1887415"/>
                <a:gd name="connsiteY47" fmla="*/ 145228 h 1955234"/>
                <a:gd name="connsiteX48" fmla="*/ 851926 w 1887415"/>
                <a:gd name="connsiteY48" fmla="*/ 146936 h 1955234"/>
                <a:gd name="connsiteX49" fmla="*/ 855770 w 1887415"/>
                <a:gd name="connsiteY49" fmla="*/ 148645 h 1955234"/>
                <a:gd name="connsiteX50" fmla="*/ 859294 w 1887415"/>
                <a:gd name="connsiteY50" fmla="*/ 150460 h 1955234"/>
                <a:gd name="connsiteX51" fmla="*/ 862605 w 1887415"/>
                <a:gd name="connsiteY51" fmla="*/ 152275 h 1955234"/>
                <a:gd name="connsiteX52" fmla="*/ 865168 w 1887415"/>
                <a:gd name="connsiteY52" fmla="*/ 153023 h 1955234"/>
                <a:gd name="connsiteX53" fmla="*/ 868051 w 1887415"/>
                <a:gd name="connsiteY53" fmla="*/ 153984 h 1955234"/>
                <a:gd name="connsiteX54" fmla="*/ 870934 w 1887415"/>
                <a:gd name="connsiteY54" fmla="*/ 154945 h 1955234"/>
                <a:gd name="connsiteX55" fmla="*/ 873924 w 1887415"/>
                <a:gd name="connsiteY55" fmla="*/ 156013 h 1955234"/>
                <a:gd name="connsiteX56" fmla="*/ 880117 w 1887415"/>
                <a:gd name="connsiteY56" fmla="*/ 158576 h 1955234"/>
                <a:gd name="connsiteX57" fmla="*/ 886311 w 1887415"/>
                <a:gd name="connsiteY57" fmla="*/ 161352 h 1955234"/>
                <a:gd name="connsiteX58" fmla="*/ 892718 w 1887415"/>
                <a:gd name="connsiteY58" fmla="*/ 164129 h 1955234"/>
                <a:gd name="connsiteX59" fmla="*/ 898805 w 1887415"/>
                <a:gd name="connsiteY59" fmla="*/ 166798 h 1955234"/>
                <a:gd name="connsiteX60" fmla="*/ 904678 w 1887415"/>
                <a:gd name="connsiteY60" fmla="*/ 169468 h 1955234"/>
                <a:gd name="connsiteX61" fmla="*/ 910124 w 1887415"/>
                <a:gd name="connsiteY61" fmla="*/ 171710 h 1955234"/>
                <a:gd name="connsiteX62" fmla="*/ 918346 w 1887415"/>
                <a:gd name="connsiteY62" fmla="*/ 175127 h 1955234"/>
                <a:gd name="connsiteX63" fmla="*/ 926782 w 1887415"/>
                <a:gd name="connsiteY63" fmla="*/ 178651 h 1955234"/>
                <a:gd name="connsiteX64" fmla="*/ 935325 w 1887415"/>
                <a:gd name="connsiteY64" fmla="*/ 182282 h 1955234"/>
                <a:gd name="connsiteX65" fmla="*/ 943974 w 1887415"/>
                <a:gd name="connsiteY65" fmla="*/ 186126 h 1955234"/>
                <a:gd name="connsiteX66" fmla="*/ 952838 w 1887415"/>
                <a:gd name="connsiteY66" fmla="*/ 190077 h 1955234"/>
                <a:gd name="connsiteX67" fmla="*/ 961701 w 1887415"/>
                <a:gd name="connsiteY67" fmla="*/ 193922 h 1955234"/>
                <a:gd name="connsiteX68" fmla="*/ 970777 w 1887415"/>
                <a:gd name="connsiteY68" fmla="*/ 198086 h 1955234"/>
                <a:gd name="connsiteX69" fmla="*/ 979640 w 1887415"/>
                <a:gd name="connsiteY69" fmla="*/ 202144 h 1955234"/>
                <a:gd name="connsiteX70" fmla="*/ 988610 w 1887415"/>
                <a:gd name="connsiteY70" fmla="*/ 206309 h 1955234"/>
                <a:gd name="connsiteX71" fmla="*/ 997367 w 1887415"/>
                <a:gd name="connsiteY71" fmla="*/ 210473 h 1955234"/>
                <a:gd name="connsiteX72" fmla="*/ 1006230 w 1887415"/>
                <a:gd name="connsiteY72" fmla="*/ 214638 h 1955234"/>
                <a:gd name="connsiteX73" fmla="*/ 1014879 w 1887415"/>
                <a:gd name="connsiteY73" fmla="*/ 218589 h 1955234"/>
                <a:gd name="connsiteX74" fmla="*/ 1023315 w 1887415"/>
                <a:gd name="connsiteY74" fmla="*/ 222754 h 1955234"/>
                <a:gd name="connsiteX75" fmla="*/ 1031538 w 1887415"/>
                <a:gd name="connsiteY75" fmla="*/ 226811 h 1955234"/>
                <a:gd name="connsiteX76" fmla="*/ 1039547 w 1887415"/>
                <a:gd name="connsiteY76" fmla="*/ 230869 h 1955234"/>
                <a:gd name="connsiteX77" fmla="*/ 1047235 w 1887415"/>
                <a:gd name="connsiteY77" fmla="*/ 234713 h 1955234"/>
                <a:gd name="connsiteX78" fmla="*/ 1058341 w 1887415"/>
                <a:gd name="connsiteY78" fmla="*/ 240373 h 1955234"/>
                <a:gd name="connsiteX79" fmla="*/ 1069446 w 1887415"/>
                <a:gd name="connsiteY79" fmla="*/ 246140 h 1955234"/>
                <a:gd name="connsiteX80" fmla="*/ 1080658 w 1887415"/>
                <a:gd name="connsiteY80" fmla="*/ 251906 h 1955234"/>
                <a:gd name="connsiteX81" fmla="*/ 1091657 w 1887415"/>
                <a:gd name="connsiteY81" fmla="*/ 257672 h 1955234"/>
                <a:gd name="connsiteX82" fmla="*/ 1102656 w 1887415"/>
                <a:gd name="connsiteY82" fmla="*/ 263545 h 1955234"/>
                <a:gd name="connsiteX83" fmla="*/ 1113441 w 1887415"/>
                <a:gd name="connsiteY83" fmla="*/ 269419 h 1955234"/>
                <a:gd name="connsiteX84" fmla="*/ 1124333 w 1887415"/>
                <a:gd name="connsiteY84" fmla="*/ 275399 h 1955234"/>
                <a:gd name="connsiteX85" fmla="*/ 1135225 w 1887415"/>
                <a:gd name="connsiteY85" fmla="*/ 281379 h 1955234"/>
                <a:gd name="connsiteX86" fmla="*/ 1146011 w 1887415"/>
                <a:gd name="connsiteY86" fmla="*/ 287465 h 1955234"/>
                <a:gd name="connsiteX87" fmla="*/ 1156582 w 1887415"/>
                <a:gd name="connsiteY87" fmla="*/ 293552 h 1955234"/>
                <a:gd name="connsiteX88" fmla="*/ 1167154 w 1887415"/>
                <a:gd name="connsiteY88" fmla="*/ 299639 h 1955234"/>
                <a:gd name="connsiteX89" fmla="*/ 1177619 w 1887415"/>
                <a:gd name="connsiteY89" fmla="*/ 305726 h 1955234"/>
                <a:gd name="connsiteX90" fmla="*/ 1187977 w 1887415"/>
                <a:gd name="connsiteY90" fmla="*/ 311812 h 1955234"/>
                <a:gd name="connsiteX91" fmla="*/ 1198335 w 1887415"/>
                <a:gd name="connsiteY91" fmla="*/ 318113 h 1955234"/>
                <a:gd name="connsiteX92" fmla="*/ 1208586 w 1887415"/>
                <a:gd name="connsiteY92" fmla="*/ 324306 h 1955234"/>
                <a:gd name="connsiteX93" fmla="*/ 1218517 w 1887415"/>
                <a:gd name="connsiteY93" fmla="*/ 330713 h 1955234"/>
                <a:gd name="connsiteX94" fmla="*/ 1228982 w 1887415"/>
                <a:gd name="connsiteY94" fmla="*/ 337227 h 1955234"/>
                <a:gd name="connsiteX95" fmla="*/ 1239340 w 1887415"/>
                <a:gd name="connsiteY95" fmla="*/ 343741 h 1955234"/>
                <a:gd name="connsiteX96" fmla="*/ 1249592 w 1887415"/>
                <a:gd name="connsiteY96" fmla="*/ 350255 h 1955234"/>
                <a:gd name="connsiteX97" fmla="*/ 1259843 w 1887415"/>
                <a:gd name="connsiteY97" fmla="*/ 356662 h 1955234"/>
                <a:gd name="connsiteX98" fmla="*/ 1269987 w 1887415"/>
                <a:gd name="connsiteY98" fmla="*/ 363283 h 1955234"/>
                <a:gd name="connsiteX99" fmla="*/ 1280132 w 1887415"/>
                <a:gd name="connsiteY99" fmla="*/ 369797 h 1955234"/>
                <a:gd name="connsiteX100" fmla="*/ 1290276 w 1887415"/>
                <a:gd name="connsiteY100" fmla="*/ 376417 h 1955234"/>
                <a:gd name="connsiteX101" fmla="*/ 1300314 w 1887415"/>
                <a:gd name="connsiteY101" fmla="*/ 383252 h 1955234"/>
                <a:gd name="connsiteX102" fmla="*/ 1310886 w 1887415"/>
                <a:gd name="connsiteY102" fmla="*/ 390299 h 1955234"/>
                <a:gd name="connsiteX103" fmla="*/ 1321244 w 1887415"/>
                <a:gd name="connsiteY103" fmla="*/ 397454 h 1955234"/>
                <a:gd name="connsiteX104" fmla="*/ 1331388 w 1887415"/>
                <a:gd name="connsiteY104" fmla="*/ 404395 h 1955234"/>
                <a:gd name="connsiteX105" fmla="*/ 1341106 w 1887415"/>
                <a:gd name="connsiteY105" fmla="*/ 411336 h 1955234"/>
                <a:gd name="connsiteX106" fmla="*/ 1350823 w 1887415"/>
                <a:gd name="connsiteY106" fmla="*/ 418170 h 1955234"/>
                <a:gd name="connsiteX107" fmla="*/ 1360220 w 1887415"/>
                <a:gd name="connsiteY107" fmla="*/ 425004 h 1955234"/>
                <a:gd name="connsiteX108" fmla="*/ 1369617 w 1887415"/>
                <a:gd name="connsiteY108" fmla="*/ 431732 h 1955234"/>
                <a:gd name="connsiteX109" fmla="*/ 1378908 w 1887415"/>
                <a:gd name="connsiteY109" fmla="*/ 438566 h 1955234"/>
                <a:gd name="connsiteX110" fmla="*/ 1388091 w 1887415"/>
                <a:gd name="connsiteY110" fmla="*/ 445294 h 1955234"/>
                <a:gd name="connsiteX111" fmla="*/ 1397274 w 1887415"/>
                <a:gd name="connsiteY111" fmla="*/ 452128 h 1955234"/>
                <a:gd name="connsiteX112" fmla="*/ 1406565 w 1887415"/>
                <a:gd name="connsiteY112" fmla="*/ 459069 h 1955234"/>
                <a:gd name="connsiteX113" fmla="*/ 1415855 w 1887415"/>
                <a:gd name="connsiteY113" fmla="*/ 466010 h 1955234"/>
                <a:gd name="connsiteX114" fmla="*/ 1425359 w 1887415"/>
                <a:gd name="connsiteY114" fmla="*/ 473058 h 1955234"/>
                <a:gd name="connsiteX115" fmla="*/ 1434862 w 1887415"/>
                <a:gd name="connsiteY115" fmla="*/ 480105 h 1955234"/>
                <a:gd name="connsiteX116" fmla="*/ 1444580 w 1887415"/>
                <a:gd name="connsiteY116" fmla="*/ 487474 h 1955234"/>
                <a:gd name="connsiteX117" fmla="*/ 1454618 w 1887415"/>
                <a:gd name="connsiteY117" fmla="*/ 494842 h 1955234"/>
                <a:gd name="connsiteX118" fmla="*/ 1463908 w 1887415"/>
                <a:gd name="connsiteY118" fmla="*/ 501890 h 1955234"/>
                <a:gd name="connsiteX119" fmla="*/ 1473305 w 1887415"/>
                <a:gd name="connsiteY119" fmla="*/ 509258 h 1955234"/>
                <a:gd name="connsiteX120" fmla="*/ 1482702 w 1887415"/>
                <a:gd name="connsiteY120" fmla="*/ 516840 h 1955234"/>
                <a:gd name="connsiteX121" fmla="*/ 1491992 w 1887415"/>
                <a:gd name="connsiteY121" fmla="*/ 524421 h 1955234"/>
                <a:gd name="connsiteX122" fmla="*/ 1501176 w 1887415"/>
                <a:gd name="connsiteY122" fmla="*/ 531896 h 1955234"/>
                <a:gd name="connsiteX123" fmla="*/ 1510359 w 1887415"/>
                <a:gd name="connsiteY123" fmla="*/ 539478 h 1955234"/>
                <a:gd name="connsiteX124" fmla="*/ 1519543 w 1887415"/>
                <a:gd name="connsiteY124" fmla="*/ 546846 h 1955234"/>
                <a:gd name="connsiteX125" fmla="*/ 1528406 w 1887415"/>
                <a:gd name="connsiteY125" fmla="*/ 553787 h 1955234"/>
                <a:gd name="connsiteX126" fmla="*/ 1706309 w 1887415"/>
                <a:gd name="connsiteY126" fmla="*/ 710334 h 1955234"/>
                <a:gd name="connsiteX127" fmla="*/ 1709726 w 1887415"/>
                <a:gd name="connsiteY127" fmla="*/ 713644 h 1955234"/>
                <a:gd name="connsiteX128" fmla="*/ 1713036 w 1887415"/>
                <a:gd name="connsiteY128" fmla="*/ 717061 h 1955234"/>
                <a:gd name="connsiteX129" fmla="*/ 1716133 w 1887415"/>
                <a:gd name="connsiteY129" fmla="*/ 720479 h 1955234"/>
                <a:gd name="connsiteX130" fmla="*/ 1719123 w 1887415"/>
                <a:gd name="connsiteY130" fmla="*/ 723896 h 1955234"/>
                <a:gd name="connsiteX131" fmla="*/ 1722113 w 1887415"/>
                <a:gd name="connsiteY131" fmla="*/ 727313 h 1955234"/>
                <a:gd name="connsiteX132" fmla="*/ 1724889 w 1887415"/>
                <a:gd name="connsiteY132" fmla="*/ 730623 h 1955234"/>
                <a:gd name="connsiteX133" fmla="*/ 1727666 w 1887415"/>
                <a:gd name="connsiteY133" fmla="*/ 733827 h 1955234"/>
                <a:gd name="connsiteX134" fmla="*/ 1730656 w 1887415"/>
                <a:gd name="connsiteY134" fmla="*/ 736710 h 1955234"/>
                <a:gd name="connsiteX135" fmla="*/ 1739198 w 1887415"/>
                <a:gd name="connsiteY135" fmla="*/ 745146 h 1955234"/>
                <a:gd name="connsiteX136" fmla="*/ 1748382 w 1887415"/>
                <a:gd name="connsiteY136" fmla="*/ 754436 h 1955234"/>
                <a:gd name="connsiteX137" fmla="*/ 1757886 w 1887415"/>
                <a:gd name="connsiteY137" fmla="*/ 764260 h 1955234"/>
                <a:gd name="connsiteX138" fmla="*/ 1767389 w 1887415"/>
                <a:gd name="connsiteY138" fmla="*/ 774512 h 1955234"/>
                <a:gd name="connsiteX139" fmla="*/ 1777000 w 1887415"/>
                <a:gd name="connsiteY139" fmla="*/ 784870 h 1955234"/>
                <a:gd name="connsiteX140" fmla="*/ 1785970 w 1887415"/>
                <a:gd name="connsiteY140" fmla="*/ 795121 h 1955234"/>
                <a:gd name="connsiteX141" fmla="*/ 1790348 w 1887415"/>
                <a:gd name="connsiteY141" fmla="*/ 800140 h 1955234"/>
                <a:gd name="connsiteX142" fmla="*/ 1794512 w 1887415"/>
                <a:gd name="connsiteY142" fmla="*/ 805159 h 1955234"/>
                <a:gd name="connsiteX143" fmla="*/ 1798570 w 1887415"/>
                <a:gd name="connsiteY143" fmla="*/ 809964 h 1955234"/>
                <a:gd name="connsiteX144" fmla="*/ 1802201 w 1887415"/>
                <a:gd name="connsiteY144" fmla="*/ 814449 h 1955234"/>
                <a:gd name="connsiteX145" fmla="*/ 1810850 w 1887415"/>
                <a:gd name="connsiteY145" fmla="*/ 825128 h 1955234"/>
                <a:gd name="connsiteX146" fmla="*/ 1818432 w 1887415"/>
                <a:gd name="connsiteY146" fmla="*/ 834632 h 1955234"/>
                <a:gd name="connsiteX147" fmla="*/ 1821956 w 1887415"/>
                <a:gd name="connsiteY147" fmla="*/ 839117 h 1955234"/>
                <a:gd name="connsiteX148" fmla="*/ 1825266 w 1887415"/>
                <a:gd name="connsiteY148" fmla="*/ 843602 h 1955234"/>
                <a:gd name="connsiteX149" fmla="*/ 1828470 w 1887415"/>
                <a:gd name="connsiteY149" fmla="*/ 847980 h 1955234"/>
                <a:gd name="connsiteX150" fmla="*/ 1831674 w 1887415"/>
                <a:gd name="connsiteY150" fmla="*/ 852251 h 1955234"/>
                <a:gd name="connsiteX151" fmla="*/ 1834770 w 1887415"/>
                <a:gd name="connsiteY151" fmla="*/ 856736 h 1955234"/>
                <a:gd name="connsiteX152" fmla="*/ 1837760 w 1887415"/>
                <a:gd name="connsiteY152" fmla="*/ 861328 h 1955234"/>
                <a:gd name="connsiteX153" fmla="*/ 1840857 w 1887415"/>
                <a:gd name="connsiteY153" fmla="*/ 865920 h 1955234"/>
                <a:gd name="connsiteX154" fmla="*/ 1843954 w 1887415"/>
                <a:gd name="connsiteY154" fmla="*/ 870832 h 1955234"/>
                <a:gd name="connsiteX155" fmla="*/ 1847050 w 1887415"/>
                <a:gd name="connsiteY155" fmla="*/ 875958 h 1955234"/>
                <a:gd name="connsiteX156" fmla="*/ 1850361 w 1887415"/>
                <a:gd name="connsiteY156" fmla="*/ 881404 h 1955234"/>
                <a:gd name="connsiteX157" fmla="*/ 1853778 w 1887415"/>
                <a:gd name="connsiteY157" fmla="*/ 887384 h 1955234"/>
                <a:gd name="connsiteX158" fmla="*/ 1857409 w 1887415"/>
                <a:gd name="connsiteY158" fmla="*/ 893684 h 1955234"/>
                <a:gd name="connsiteX159" fmla="*/ 1859651 w 1887415"/>
                <a:gd name="connsiteY159" fmla="*/ 897848 h 1955234"/>
                <a:gd name="connsiteX160" fmla="*/ 1862000 w 1887415"/>
                <a:gd name="connsiteY160" fmla="*/ 902867 h 1955234"/>
                <a:gd name="connsiteX161" fmla="*/ 1864670 w 1887415"/>
                <a:gd name="connsiteY161" fmla="*/ 908313 h 1955234"/>
                <a:gd name="connsiteX162" fmla="*/ 1867340 w 1887415"/>
                <a:gd name="connsiteY162" fmla="*/ 914400 h 1955234"/>
                <a:gd name="connsiteX163" fmla="*/ 1870116 w 1887415"/>
                <a:gd name="connsiteY163" fmla="*/ 920914 h 1955234"/>
                <a:gd name="connsiteX164" fmla="*/ 1872892 w 1887415"/>
                <a:gd name="connsiteY164" fmla="*/ 927855 h 1955234"/>
                <a:gd name="connsiteX165" fmla="*/ 1875455 w 1887415"/>
                <a:gd name="connsiteY165" fmla="*/ 935116 h 1955234"/>
                <a:gd name="connsiteX166" fmla="*/ 1878018 w 1887415"/>
                <a:gd name="connsiteY166" fmla="*/ 942378 h 1955234"/>
                <a:gd name="connsiteX167" fmla="*/ 1880367 w 1887415"/>
                <a:gd name="connsiteY167" fmla="*/ 949853 h 1955234"/>
                <a:gd name="connsiteX168" fmla="*/ 1882503 w 1887415"/>
                <a:gd name="connsiteY168" fmla="*/ 957328 h 1955234"/>
                <a:gd name="connsiteX169" fmla="*/ 1883357 w 1887415"/>
                <a:gd name="connsiteY169" fmla="*/ 960958 h 1955234"/>
                <a:gd name="connsiteX170" fmla="*/ 1884212 w 1887415"/>
                <a:gd name="connsiteY170" fmla="*/ 964696 h 1955234"/>
                <a:gd name="connsiteX171" fmla="*/ 1885066 w 1887415"/>
                <a:gd name="connsiteY171" fmla="*/ 968327 h 1955234"/>
                <a:gd name="connsiteX172" fmla="*/ 1885706 w 1887415"/>
                <a:gd name="connsiteY172" fmla="*/ 971851 h 1955234"/>
                <a:gd name="connsiteX173" fmla="*/ 1886347 w 1887415"/>
                <a:gd name="connsiteY173" fmla="*/ 975268 h 1955234"/>
                <a:gd name="connsiteX174" fmla="*/ 1886774 w 1887415"/>
                <a:gd name="connsiteY174" fmla="*/ 978685 h 1955234"/>
                <a:gd name="connsiteX175" fmla="*/ 1887095 w 1887415"/>
                <a:gd name="connsiteY175" fmla="*/ 981995 h 1955234"/>
                <a:gd name="connsiteX176" fmla="*/ 1887308 w 1887415"/>
                <a:gd name="connsiteY176" fmla="*/ 985199 h 1955234"/>
                <a:gd name="connsiteX177" fmla="*/ 1887415 w 1887415"/>
                <a:gd name="connsiteY177" fmla="*/ 988295 h 1955234"/>
                <a:gd name="connsiteX178" fmla="*/ 1887415 w 1887415"/>
                <a:gd name="connsiteY178" fmla="*/ 991285 h 1955234"/>
                <a:gd name="connsiteX179" fmla="*/ 1887201 w 1887415"/>
                <a:gd name="connsiteY179" fmla="*/ 994062 h 1955234"/>
                <a:gd name="connsiteX180" fmla="*/ 1886774 w 1887415"/>
                <a:gd name="connsiteY180" fmla="*/ 996731 h 1955234"/>
                <a:gd name="connsiteX181" fmla="*/ 1885706 w 1887415"/>
                <a:gd name="connsiteY181" fmla="*/ 1002818 h 1955234"/>
                <a:gd name="connsiteX182" fmla="*/ 1884532 w 1887415"/>
                <a:gd name="connsiteY182" fmla="*/ 1008691 h 1955234"/>
                <a:gd name="connsiteX183" fmla="*/ 1883250 w 1887415"/>
                <a:gd name="connsiteY183" fmla="*/ 1014565 h 1955234"/>
                <a:gd name="connsiteX184" fmla="*/ 1881755 w 1887415"/>
                <a:gd name="connsiteY184" fmla="*/ 1020117 h 1955234"/>
                <a:gd name="connsiteX185" fmla="*/ 1880367 w 1887415"/>
                <a:gd name="connsiteY185" fmla="*/ 1025777 h 1955234"/>
                <a:gd name="connsiteX186" fmla="*/ 1878766 w 1887415"/>
                <a:gd name="connsiteY186" fmla="*/ 1031223 h 1955234"/>
                <a:gd name="connsiteX187" fmla="*/ 1877057 w 1887415"/>
                <a:gd name="connsiteY187" fmla="*/ 1036669 h 1955234"/>
                <a:gd name="connsiteX188" fmla="*/ 1875242 w 1887415"/>
                <a:gd name="connsiteY188" fmla="*/ 1041901 h 1955234"/>
                <a:gd name="connsiteX189" fmla="*/ 1873320 w 1887415"/>
                <a:gd name="connsiteY189" fmla="*/ 1047027 h 1955234"/>
                <a:gd name="connsiteX190" fmla="*/ 1871290 w 1887415"/>
                <a:gd name="connsiteY190" fmla="*/ 1052153 h 1955234"/>
                <a:gd name="connsiteX191" fmla="*/ 1869262 w 1887415"/>
                <a:gd name="connsiteY191" fmla="*/ 1057172 h 1955234"/>
                <a:gd name="connsiteX192" fmla="*/ 1867126 w 1887415"/>
                <a:gd name="connsiteY192" fmla="*/ 1062084 h 1955234"/>
                <a:gd name="connsiteX193" fmla="*/ 1864777 w 1887415"/>
                <a:gd name="connsiteY193" fmla="*/ 1066996 h 1955234"/>
                <a:gd name="connsiteX194" fmla="*/ 1862534 w 1887415"/>
                <a:gd name="connsiteY194" fmla="*/ 1071801 h 1955234"/>
                <a:gd name="connsiteX195" fmla="*/ 1860078 w 1887415"/>
                <a:gd name="connsiteY195" fmla="*/ 1076500 h 1955234"/>
                <a:gd name="connsiteX196" fmla="*/ 1857622 w 1887415"/>
                <a:gd name="connsiteY196" fmla="*/ 1081198 h 1955234"/>
                <a:gd name="connsiteX197" fmla="*/ 1855059 w 1887415"/>
                <a:gd name="connsiteY197" fmla="*/ 1085897 h 1955234"/>
                <a:gd name="connsiteX198" fmla="*/ 1852390 w 1887415"/>
                <a:gd name="connsiteY198" fmla="*/ 1090382 h 1955234"/>
                <a:gd name="connsiteX199" fmla="*/ 1849613 w 1887415"/>
                <a:gd name="connsiteY199" fmla="*/ 1094974 h 1955234"/>
                <a:gd name="connsiteX200" fmla="*/ 1846837 w 1887415"/>
                <a:gd name="connsiteY200" fmla="*/ 1099459 h 1955234"/>
                <a:gd name="connsiteX201" fmla="*/ 1844060 w 1887415"/>
                <a:gd name="connsiteY201" fmla="*/ 1103837 h 1955234"/>
                <a:gd name="connsiteX202" fmla="*/ 1841070 w 1887415"/>
                <a:gd name="connsiteY202" fmla="*/ 1108322 h 1955234"/>
                <a:gd name="connsiteX203" fmla="*/ 1838187 w 1887415"/>
                <a:gd name="connsiteY203" fmla="*/ 1112807 h 1955234"/>
                <a:gd name="connsiteX204" fmla="*/ 1835091 w 1887415"/>
                <a:gd name="connsiteY204" fmla="*/ 1117185 h 1955234"/>
                <a:gd name="connsiteX205" fmla="*/ 1829004 w 1887415"/>
                <a:gd name="connsiteY205" fmla="*/ 1125835 h 1955234"/>
                <a:gd name="connsiteX206" fmla="*/ 1822490 w 1887415"/>
                <a:gd name="connsiteY206" fmla="*/ 1134698 h 1955234"/>
                <a:gd name="connsiteX207" fmla="*/ 1815976 w 1887415"/>
                <a:gd name="connsiteY207" fmla="*/ 1143347 h 1955234"/>
                <a:gd name="connsiteX208" fmla="*/ 1809249 w 1887415"/>
                <a:gd name="connsiteY208" fmla="*/ 1152104 h 1955234"/>
                <a:gd name="connsiteX209" fmla="*/ 1805511 w 1887415"/>
                <a:gd name="connsiteY209" fmla="*/ 1156802 h 1955234"/>
                <a:gd name="connsiteX210" fmla="*/ 1801881 w 1887415"/>
                <a:gd name="connsiteY210" fmla="*/ 1161287 h 1955234"/>
                <a:gd name="connsiteX211" fmla="*/ 1799958 w 1887415"/>
                <a:gd name="connsiteY211" fmla="*/ 1163530 h 1955234"/>
                <a:gd name="connsiteX212" fmla="*/ 1797930 w 1887415"/>
                <a:gd name="connsiteY212" fmla="*/ 1165559 h 1955234"/>
                <a:gd name="connsiteX213" fmla="*/ 1795901 w 1887415"/>
                <a:gd name="connsiteY213" fmla="*/ 1167694 h 1955234"/>
                <a:gd name="connsiteX214" fmla="*/ 1793658 w 1887415"/>
                <a:gd name="connsiteY214" fmla="*/ 1169617 h 1955234"/>
                <a:gd name="connsiteX215" fmla="*/ 1792484 w 1887415"/>
                <a:gd name="connsiteY215" fmla="*/ 1171325 h 1955234"/>
                <a:gd name="connsiteX216" fmla="*/ 1789814 w 1887415"/>
                <a:gd name="connsiteY216" fmla="*/ 1174315 h 1955234"/>
                <a:gd name="connsiteX217" fmla="*/ 1786077 w 1887415"/>
                <a:gd name="connsiteY217" fmla="*/ 1178480 h 1955234"/>
                <a:gd name="connsiteX218" fmla="*/ 1781271 w 1887415"/>
                <a:gd name="connsiteY218" fmla="*/ 1183605 h 1955234"/>
                <a:gd name="connsiteX219" fmla="*/ 1775718 w 1887415"/>
                <a:gd name="connsiteY219" fmla="*/ 1189585 h 1955234"/>
                <a:gd name="connsiteX220" fmla="*/ 1769525 w 1887415"/>
                <a:gd name="connsiteY220" fmla="*/ 1196206 h 1955234"/>
                <a:gd name="connsiteX221" fmla="*/ 1762798 w 1887415"/>
                <a:gd name="connsiteY221" fmla="*/ 1203254 h 1955234"/>
                <a:gd name="connsiteX222" fmla="*/ 1755857 w 1887415"/>
                <a:gd name="connsiteY222" fmla="*/ 1210408 h 1955234"/>
                <a:gd name="connsiteX223" fmla="*/ 1748809 w 1887415"/>
                <a:gd name="connsiteY223" fmla="*/ 1217670 h 1955234"/>
                <a:gd name="connsiteX224" fmla="*/ 1741761 w 1887415"/>
                <a:gd name="connsiteY224" fmla="*/ 1224824 h 1955234"/>
                <a:gd name="connsiteX225" fmla="*/ 1735034 w 1887415"/>
                <a:gd name="connsiteY225" fmla="*/ 1231765 h 1955234"/>
                <a:gd name="connsiteX226" fmla="*/ 1728840 w 1887415"/>
                <a:gd name="connsiteY226" fmla="*/ 1238173 h 1955234"/>
                <a:gd name="connsiteX227" fmla="*/ 1723074 w 1887415"/>
                <a:gd name="connsiteY227" fmla="*/ 1243939 h 1955234"/>
                <a:gd name="connsiteX228" fmla="*/ 1718055 w 1887415"/>
                <a:gd name="connsiteY228" fmla="*/ 1248958 h 1955234"/>
                <a:gd name="connsiteX229" fmla="*/ 1714104 w 1887415"/>
                <a:gd name="connsiteY229" fmla="*/ 1252909 h 1955234"/>
                <a:gd name="connsiteX230" fmla="*/ 1711221 w 1887415"/>
                <a:gd name="connsiteY230" fmla="*/ 1255579 h 1955234"/>
                <a:gd name="connsiteX231" fmla="*/ 1707697 w 1887415"/>
                <a:gd name="connsiteY231" fmla="*/ 1258996 h 1955234"/>
                <a:gd name="connsiteX232" fmla="*/ 1704173 w 1887415"/>
                <a:gd name="connsiteY232" fmla="*/ 1262520 h 1955234"/>
                <a:gd name="connsiteX233" fmla="*/ 1700756 w 1887415"/>
                <a:gd name="connsiteY233" fmla="*/ 1265723 h 1955234"/>
                <a:gd name="connsiteX234" fmla="*/ 1697339 w 1887415"/>
                <a:gd name="connsiteY234" fmla="*/ 1269033 h 1955234"/>
                <a:gd name="connsiteX235" fmla="*/ 1693922 w 1887415"/>
                <a:gd name="connsiteY235" fmla="*/ 1272344 h 1955234"/>
                <a:gd name="connsiteX236" fmla="*/ 1690398 w 1887415"/>
                <a:gd name="connsiteY236" fmla="*/ 1275761 h 1955234"/>
                <a:gd name="connsiteX237" fmla="*/ 1686981 w 1887415"/>
                <a:gd name="connsiteY237" fmla="*/ 1279178 h 1955234"/>
                <a:gd name="connsiteX238" fmla="*/ 1683457 w 1887415"/>
                <a:gd name="connsiteY238" fmla="*/ 1282809 h 1955234"/>
                <a:gd name="connsiteX239" fmla="*/ 1661032 w 1887415"/>
                <a:gd name="connsiteY239" fmla="*/ 1302777 h 1955234"/>
                <a:gd name="connsiteX240" fmla="*/ 1658790 w 1887415"/>
                <a:gd name="connsiteY240" fmla="*/ 1304913 h 1955234"/>
                <a:gd name="connsiteX241" fmla="*/ 1657294 w 1887415"/>
                <a:gd name="connsiteY241" fmla="*/ 1306301 h 1955234"/>
                <a:gd name="connsiteX242" fmla="*/ 1656013 w 1887415"/>
                <a:gd name="connsiteY242" fmla="*/ 1307583 h 1955234"/>
                <a:gd name="connsiteX243" fmla="*/ 1653771 w 1887415"/>
                <a:gd name="connsiteY243" fmla="*/ 1309291 h 1955234"/>
                <a:gd name="connsiteX244" fmla="*/ 1649926 w 1887415"/>
                <a:gd name="connsiteY244" fmla="*/ 1312495 h 1955234"/>
                <a:gd name="connsiteX245" fmla="*/ 1645014 w 1887415"/>
                <a:gd name="connsiteY245" fmla="*/ 1316446 h 1955234"/>
                <a:gd name="connsiteX246" fmla="*/ 1639568 w 1887415"/>
                <a:gd name="connsiteY246" fmla="*/ 1321145 h 1955234"/>
                <a:gd name="connsiteX247" fmla="*/ 1633588 w 1887415"/>
                <a:gd name="connsiteY247" fmla="*/ 1326377 h 1955234"/>
                <a:gd name="connsiteX248" fmla="*/ 1627181 w 1887415"/>
                <a:gd name="connsiteY248" fmla="*/ 1332143 h 1955234"/>
                <a:gd name="connsiteX249" fmla="*/ 1620454 w 1887415"/>
                <a:gd name="connsiteY249" fmla="*/ 1338017 h 1955234"/>
                <a:gd name="connsiteX250" fmla="*/ 1613513 w 1887415"/>
                <a:gd name="connsiteY250" fmla="*/ 1344103 h 1955234"/>
                <a:gd name="connsiteX251" fmla="*/ 1606465 w 1887415"/>
                <a:gd name="connsiteY251" fmla="*/ 1350297 h 1955234"/>
                <a:gd name="connsiteX252" fmla="*/ 1599524 w 1887415"/>
                <a:gd name="connsiteY252" fmla="*/ 1356277 h 1955234"/>
                <a:gd name="connsiteX253" fmla="*/ 1592904 w 1887415"/>
                <a:gd name="connsiteY253" fmla="*/ 1362150 h 1955234"/>
                <a:gd name="connsiteX254" fmla="*/ 1586496 w 1887415"/>
                <a:gd name="connsiteY254" fmla="*/ 1367596 h 1955234"/>
                <a:gd name="connsiteX255" fmla="*/ 1580623 w 1887415"/>
                <a:gd name="connsiteY255" fmla="*/ 1372615 h 1955234"/>
                <a:gd name="connsiteX256" fmla="*/ 1575177 w 1887415"/>
                <a:gd name="connsiteY256" fmla="*/ 1376993 h 1955234"/>
                <a:gd name="connsiteX257" fmla="*/ 1570586 w 1887415"/>
                <a:gd name="connsiteY257" fmla="*/ 1380517 h 1955234"/>
                <a:gd name="connsiteX258" fmla="*/ 1568664 w 1887415"/>
                <a:gd name="connsiteY258" fmla="*/ 1382012 h 1955234"/>
                <a:gd name="connsiteX259" fmla="*/ 1566848 w 1887415"/>
                <a:gd name="connsiteY259" fmla="*/ 1383293 h 1955234"/>
                <a:gd name="connsiteX260" fmla="*/ 1565246 w 1887415"/>
                <a:gd name="connsiteY260" fmla="*/ 1384254 h 1955234"/>
                <a:gd name="connsiteX261" fmla="*/ 1563858 w 1887415"/>
                <a:gd name="connsiteY261" fmla="*/ 1385002 h 1955234"/>
                <a:gd name="connsiteX262" fmla="*/ 1562684 w 1887415"/>
                <a:gd name="connsiteY262" fmla="*/ 1386283 h 1955234"/>
                <a:gd name="connsiteX263" fmla="*/ 1560655 w 1887415"/>
                <a:gd name="connsiteY263" fmla="*/ 1388206 h 1955234"/>
                <a:gd name="connsiteX264" fmla="*/ 1557985 w 1887415"/>
                <a:gd name="connsiteY264" fmla="*/ 1390555 h 1955234"/>
                <a:gd name="connsiteX265" fmla="*/ 1554675 w 1887415"/>
                <a:gd name="connsiteY265" fmla="*/ 1393331 h 1955234"/>
                <a:gd name="connsiteX266" fmla="*/ 1546346 w 1887415"/>
                <a:gd name="connsiteY266" fmla="*/ 1400165 h 1955234"/>
                <a:gd name="connsiteX267" fmla="*/ 1536094 w 1887415"/>
                <a:gd name="connsiteY267" fmla="*/ 1408495 h 1955234"/>
                <a:gd name="connsiteX268" fmla="*/ 1524241 w 1887415"/>
                <a:gd name="connsiteY268" fmla="*/ 1417892 h 1955234"/>
                <a:gd name="connsiteX269" fmla="*/ 1511320 w 1887415"/>
                <a:gd name="connsiteY269" fmla="*/ 1428143 h 1955234"/>
                <a:gd name="connsiteX270" fmla="*/ 1497545 w 1887415"/>
                <a:gd name="connsiteY270" fmla="*/ 1438928 h 1955234"/>
                <a:gd name="connsiteX271" fmla="*/ 1483343 w 1887415"/>
                <a:gd name="connsiteY271" fmla="*/ 1449927 h 1955234"/>
                <a:gd name="connsiteX272" fmla="*/ 1469140 w 1887415"/>
                <a:gd name="connsiteY272" fmla="*/ 1460819 h 1955234"/>
                <a:gd name="connsiteX273" fmla="*/ 1455258 w 1887415"/>
                <a:gd name="connsiteY273" fmla="*/ 1471391 h 1955234"/>
                <a:gd name="connsiteX274" fmla="*/ 1442124 w 1887415"/>
                <a:gd name="connsiteY274" fmla="*/ 1481429 h 1955234"/>
                <a:gd name="connsiteX275" fmla="*/ 1430057 w 1887415"/>
                <a:gd name="connsiteY275" fmla="*/ 1490506 h 1955234"/>
                <a:gd name="connsiteX276" fmla="*/ 1419592 w 1887415"/>
                <a:gd name="connsiteY276" fmla="*/ 1498194 h 1955234"/>
                <a:gd name="connsiteX277" fmla="*/ 1410836 w 1887415"/>
                <a:gd name="connsiteY277" fmla="*/ 1504388 h 1955234"/>
                <a:gd name="connsiteX278" fmla="*/ 1407312 w 1887415"/>
                <a:gd name="connsiteY278" fmla="*/ 1506950 h 1955234"/>
                <a:gd name="connsiteX279" fmla="*/ 1404429 w 1887415"/>
                <a:gd name="connsiteY279" fmla="*/ 1508979 h 1955234"/>
                <a:gd name="connsiteX280" fmla="*/ 1402186 w 1887415"/>
                <a:gd name="connsiteY280" fmla="*/ 1510261 h 1955234"/>
                <a:gd name="connsiteX281" fmla="*/ 1400585 w 1887415"/>
                <a:gd name="connsiteY281" fmla="*/ 1511222 h 1955234"/>
                <a:gd name="connsiteX282" fmla="*/ 1397061 w 1887415"/>
                <a:gd name="connsiteY282" fmla="*/ 1514105 h 1955234"/>
                <a:gd name="connsiteX283" fmla="*/ 1391508 w 1887415"/>
                <a:gd name="connsiteY283" fmla="*/ 1518270 h 1955234"/>
                <a:gd name="connsiteX284" fmla="*/ 1384247 w 1887415"/>
                <a:gd name="connsiteY284" fmla="*/ 1523502 h 1955234"/>
                <a:gd name="connsiteX285" fmla="*/ 1375704 w 1887415"/>
                <a:gd name="connsiteY285" fmla="*/ 1529589 h 1955234"/>
                <a:gd name="connsiteX286" fmla="*/ 1365880 w 1887415"/>
                <a:gd name="connsiteY286" fmla="*/ 1536423 h 1955234"/>
                <a:gd name="connsiteX287" fmla="*/ 1355522 w 1887415"/>
                <a:gd name="connsiteY287" fmla="*/ 1543791 h 1955234"/>
                <a:gd name="connsiteX288" fmla="*/ 1344416 w 1887415"/>
                <a:gd name="connsiteY288" fmla="*/ 1551373 h 1955234"/>
                <a:gd name="connsiteX289" fmla="*/ 1333204 w 1887415"/>
                <a:gd name="connsiteY289" fmla="*/ 1559062 h 1955234"/>
                <a:gd name="connsiteX290" fmla="*/ 1321885 w 1887415"/>
                <a:gd name="connsiteY290" fmla="*/ 1566750 h 1955234"/>
                <a:gd name="connsiteX291" fmla="*/ 1310886 w 1887415"/>
                <a:gd name="connsiteY291" fmla="*/ 1574118 h 1955234"/>
                <a:gd name="connsiteX292" fmla="*/ 1300528 w 1887415"/>
                <a:gd name="connsiteY292" fmla="*/ 1581059 h 1955234"/>
                <a:gd name="connsiteX293" fmla="*/ 1291024 w 1887415"/>
                <a:gd name="connsiteY293" fmla="*/ 1587253 h 1955234"/>
                <a:gd name="connsiteX294" fmla="*/ 1282695 w 1887415"/>
                <a:gd name="connsiteY294" fmla="*/ 1592485 h 1955234"/>
                <a:gd name="connsiteX295" fmla="*/ 1275754 w 1887415"/>
                <a:gd name="connsiteY295" fmla="*/ 1596864 h 1955234"/>
                <a:gd name="connsiteX296" fmla="*/ 1272764 w 1887415"/>
                <a:gd name="connsiteY296" fmla="*/ 1598572 h 1955234"/>
                <a:gd name="connsiteX297" fmla="*/ 1270521 w 1887415"/>
                <a:gd name="connsiteY297" fmla="*/ 1599854 h 1955234"/>
                <a:gd name="connsiteX298" fmla="*/ 1268492 w 1887415"/>
                <a:gd name="connsiteY298" fmla="*/ 1600815 h 1955234"/>
                <a:gd name="connsiteX299" fmla="*/ 1267211 w 1887415"/>
                <a:gd name="connsiteY299" fmla="*/ 1601455 h 1955234"/>
                <a:gd name="connsiteX300" fmla="*/ 1266143 w 1887415"/>
                <a:gd name="connsiteY300" fmla="*/ 1602523 h 1955234"/>
                <a:gd name="connsiteX301" fmla="*/ 1264114 w 1887415"/>
                <a:gd name="connsiteY301" fmla="*/ 1604018 h 1955234"/>
                <a:gd name="connsiteX302" fmla="*/ 1261445 w 1887415"/>
                <a:gd name="connsiteY302" fmla="*/ 1605834 h 1955234"/>
                <a:gd name="connsiteX303" fmla="*/ 1258028 w 1887415"/>
                <a:gd name="connsiteY303" fmla="*/ 1608183 h 1955234"/>
                <a:gd name="connsiteX304" fmla="*/ 1249378 w 1887415"/>
                <a:gd name="connsiteY304" fmla="*/ 1613629 h 1955234"/>
                <a:gd name="connsiteX305" fmla="*/ 1238379 w 1887415"/>
                <a:gd name="connsiteY305" fmla="*/ 1620570 h 1955234"/>
                <a:gd name="connsiteX306" fmla="*/ 1225565 w 1887415"/>
                <a:gd name="connsiteY306" fmla="*/ 1628365 h 1955234"/>
                <a:gd name="connsiteX307" fmla="*/ 1211363 w 1887415"/>
                <a:gd name="connsiteY307" fmla="*/ 1636801 h 1955234"/>
                <a:gd name="connsiteX308" fmla="*/ 1196199 w 1887415"/>
                <a:gd name="connsiteY308" fmla="*/ 1645664 h 1955234"/>
                <a:gd name="connsiteX309" fmla="*/ 1180288 w 1887415"/>
                <a:gd name="connsiteY309" fmla="*/ 1654955 h 1955234"/>
                <a:gd name="connsiteX310" fmla="*/ 1164271 w 1887415"/>
                <a:gd name="connsiteY310" fmla="*/ 1664138 h 1955234"/>
                <a:gd name="connsiteX311" fmla="*/ 1148574 w 1887415"/>
                <a:gd name="connsiteY311" fmla="*/ 1673215 h 1955234"/>
                <a:gd name="connsiteX312" fmla="*/ 1133410 w 1887415"/>
                <a:gd name="connsiteY312" fmla="*/ 1681651 h 1955234"/>
                <a:gd name="connsiteX313" fmla="*/ 1119314 w 1887415"/>
                <a:gd name="connsiteY313" fmla="*/ 1689446 h 1955234"/>
                <a:gd name="connsiteX314" fmla="*/ 1106607 w 1887415"/>
                <a:gd name="connsiteY314" fmla="*/ 1696387 h 1955234"/>
                <a:gd name="connsiteX315" fmla="*/ 1095929 w 1887415"/>
                <a:gd name="connsiteY315" fmla="*/ 1702047 h 1955234"/>
                <a:gd name="connsiteX316" fmla="*/ 1091337 w 1887415"/>
                <a:gd name="connsiteY316" fmla="*/ 1704503 h 1955234"/>
                <a:gd name="connsiteX317" fmla="*/ 1087493 w 1887415"/>
                <a:gd name="connsiteY317" fmla="*/ 1706318 h 1955234"/>
                <a:gd name="connsiteX318" fmla="*/ 1084182 w 1887415"/>
                <a:gd name="connsiteY318" fmla="*/ 1707920 h 1955234"/>
                <a:gd name="connsiteX319" fmla="*/ 1081620 w 1887415"/>
                <a:gd name="connsiteY319" fmla="*/ 1708988 h 1955234"/>
                <a:gd name="connsiteX320" fmla="*/ 1077775 w 1887415"/>
                <a:gd name="connsiteY320" fmla="*/ 1711337 h 1955234"/>
                <a:gd name="connsiteX321" fmla="*/ 1073931 w 1887415"/>
                <a:gd name="connsiteY321" fmla="*/ 1713686 h 1955234"/>
                <a:gd name="connsiteX322" fmla="*/ 1069766 w 1887415"/>
                <a:gd name="connsiteY322" fmla="*/ 1715929 h 1955234"/>
                <a:gd name="connsiteX323" fmla="*/ 1065495 w 1887415"/>
                <a:gd name="connsiteY323" fmla="*/ 1718278 h 1955234"/>
                <a:gd name="connsiteX324" fmla="*/ 1056525 w 1887415"/>
                <a:gd name="connsiteY324" fmla="*/ 1722656 h 1955234"/>
                <a:gd name="connsiteX325" fmla="*/ 1047235 w 1887415"/>
                <a:gd name="connsiteY325" fmla="*/ 1727035 h 1955234"/>
                <a:gd name="connsiteX326" fmla="*/ 1037945 w 1887415"/>
                <a:gd name="connsiteY326" fmla="*/ 1731413 h 1955234"/>
                <a:gd name="connsiteX327" fmla="*/ 1028654 w 1887415"/>
                <a:gd name="connsiteY327" fmla="*/ 1735684 h 1955234"/>
                <a:gd name="connsiteX328" fmla="*/ 1019791 w 1887415"/>
                <a:gd name="connsiteY328" fmla="*/ 1739742 h 1955234"/>
                <a:gd name="connsiteX329" fmla="*/ 1011355 w 1887415"/>
                <a:gd name="connsiteY329" fmla="*/ 1743907 h 1955234"/>
                <a:gd name="connsiteX330" fmla="*/ 1006977 w 1887415"/>
                <a:gd name="connsiteY330" fmla="*/ 1746149 h 1955234"/>
                <a:gd name="connsiteX331" fmla="*/ 1002492 w 1887415"/>
                <a:gd name="connsiteY331" fmla="*/ 1748178 h 1955234"/>
                <a:gd name="connsiteX332" fmla="*/ 998007 w 1887415"/>
                <a:gd name="connsiteY332" fmla="*/ 1750314 h 1955234"/>
                <a:gd name="connsiteX333" fmla="*/ 993522 w 1887415"/>
                <a:gd name="connsiteY333" fmla="*/ 1752236 h 1955234"/>
                <a:gd name="connsiteX334" fmla="*/ 989144 w 1887415"/>
                <a:gd name="connsiteY334" fmla="*/ 1754372 h 1955234"/>
                <a:gd name="connsiteX335" fmla="*/ 984553 w 1887415"/>
                <a:gd name="connsiteY335" fmla="*/ 1756294 h 1955234"/>
                <a:gd name="connsiteX336" fmla="*/ 980068 w 1887415"/>
                <a:gd name="connsiteY336" fmla="*/ 1758216 h 1955234"/>
                <a:gd name="connsiteX337" fmla="*/ 975689 w 1887415"/>
                <a:gd name="connsiteY337" fmla="*/ 1760351 h 1955234"/>
                <a:gd name="connsiteX338" fmla="*/ 971738 w 1887415"/>
                <a:gd name="connsiteY338" fmla="*/ 1762167 h 1955234"/>
                <a:gd name="connsiteX339" fmla="*/ 967360 w 1887415"/>
                <a:gd name="connsiteY339" fmla="*/ 1764303 h 1955234"/>
                <a:gd name="connsiteX340" fmla="*/ 962448 w 1887415"/>
                <a:gd name="connsiteY340" fmla="*/ 1766545 h 1955234"/>
                <a:gd name="connsiteX341" fmla="*/ 957322 w 1887415"/>
                <a:gd name="connsiteY341" fmla="*/ 1768894 h 1955234"/>
                <a:gd name="connsiteX342" fmla="*/ 952304 w 1887415"/>
                <a:gd name="connsiteY342" fmla="*/ 1771244 h 1955234"/>
                <a:gd name="connsiteX343" fmla="*/ 947392 w 1887415"/>
                <a:gd name="connsiteY343" fmla="*/ 1773166 h 1955234"/>
                <a:gd name="connsiteX344" fmla="*/ 942800 w 1887415"/>
                <a:gd name="connsiteY344" fmla="*/ 1774874 h 1955234"/>
                <a:gd name="connsiteX345" fmla="*/ 938849 w 1887415"/>
                <a:gd name="connsiteY345" fmla="*/ 1776156 h 1955234"/>
                <a:gd name="connsiteX346" fmla="*/ 933723 w 1887415"/>
                <a:gd name="connsiteY346" fmla="*/ 1778825 h 1955234"/>
                <a:gd name="connsiteX347" fmla="*/ 927957 w 1887415"/>
                <a:gd name="connsiteY347" fmla="*/ 1781388 h 1955234"/>
                <a:gd name="connsiteX348" fmla="*/ 921870 w 1887415"/>
                <a:gd name="connsiteY348" fmla="*/ 1784058 h 1955234"/>
                <a:gd name="connsiteX349" fmla="*/ 915570 w 1887415"/>
                <a:gd name="connsiteY349" fmla="*/ 1786621 h 1955234"/>
                <a:gd name="connsiteX350" fmla="*/ 909056 w 1887415"/>
                <a:gd name="connsiteY350" fmla="*/ 1789183 h 1955234"/>
                <a:gd name="connsiteX351" fmla="*/ 902756 w 1887415"/>
                <a:gd name="connsiteY351" fmla="*/ 1791640 h 1955234"/>
                <a:gd name="connsiteX352" fmla="*/ 896562 w 1887415"/>
                <a:gd name="connsiteY352" fmla="*/ 1793882 h 1955234"/>
                <a:gd name="connsiteX353" fmla="*/ 891009 w 1887415"/>
                <a:gd name="connsiteY353" fmla="*/ 1796231 h 1955234"/>
                <a:gd name="connsiteX354" fmla="*/ 885777 w 1887415"/>
                <a:gd name="connsiteY354" fmla="*/ 1798367 h 1955234"/>
                <a:gd name="connsiteX355" fmla="*/ 878622 w 1887415"/>
                <a:gd name="connsiteY355" fmla="*/ 1801143 h 1955234"/>
                <a:gd name="connsiteX356" fmla="*/ 870080 w 1887415"/>
                <a:gd name="connsiteY356" fmla="*/ 1804561 h 1955234"/>
                <a:gd name="connsiteX357" fmla="*/ 860362 w 1887415"/>
                <a:gd name="connsiteY357" fmla="*/ 1808618 h 1955234"/>
                <a:gd name="connsiteX358" fmla="*/ 849470 w 1887415"/>
                <a:gd name="connsiteY358" fmla="*/ 1812890 h 1955234"/>
                <a:gd name="connsiteX359" fmla="*/ 837831 w 1887415"/>
                <a:gd name="connsiteY359" fmla="*/ 1817588 h 1955234"/>
                <a:gd name="connsiteX360" fmla="*/ 825871 w 1887415"/>
                <a:gd name="connsiteY360" fmla="*/ 1822394 h 1955234"/>
                <a:gd name="connsiteX361" fmla="*/ 813804 w 1887415"/>
                <a:gd name="connsiteY361" fmla="*/ 1827306 h 1955234"/>
                <a:gd name="connsiteX362" fmla="*/ 801631 w 1887415"/>
                <a:gd name="connsiteY362" fmla="*/ 1832004 h 1955234"/>
                <a:gd name="connsiteX363" fmla="*/ 789884 w 1887415"/>
                <a:gd name="connsiteY363" fmla="*/ 1836703 h 1955234"/>
                <a:gd name="connsiteX364" fmla="*/ 778886 w 1887415"/>
                <a:gd name="connsiteY364" fmla="*/ 1840974 h 1955234"/>
                <a:gd name="connsiteX365" fmla="*/ 768848 w 1887415"/>
                <a:gd name="connsiteY365" fmla="*/ 1844925 h 1955234"/>
                <a:gd name="connsiteX366" fmla="*/ 759878 w 1887415"/>
                <a:gd name="connsiteY366" fmla="*/ 1848236 h 1955234"/>
                <a:gd name="connsiteX367" fmla="*/ 752403 w 1887415"/>
                <a:gd name="connsiteY367" fmla="*/ 1850905 h 1955234"/>
                <a:gd name="connsiteX368" fmla="*/ 746850 w 1887415"/>
                <a:gd name="connsiteY368" fmla="*/ 1852827 h 1955234"/>
                <a:gd name="connsiteX369" fmla="*/ 743113 w 1887415"/>
                <a:gd name="connsiteY369" fmla="*/ 1853895 h 1955234"/>
                <a:gd name="connsiteX370" fmla="*/ 741404 w 1887415"/>
                <a:gd name="connsiteY370" fmla="*/ 1854749 h 1955234"/>
                <a:gd name="connsiteX371" fmla="*/ 738628 w 1887415"/>
                <a:gd name="connsiteY371" fmla="*/ 1856138 h 1955234"/>
                <a:gd name="connsiteX372" fmla="*/ 734784 w 1887415"/>
                <a:gd name="connsiteY372" fmla="*/ 1857846 h 1955234"/>
                <a:gd name="connsiteX373" fmla="*/ 730085 w 1887415"/>
                <a:gd name="connsiteY373" fmla="*/ 1859662 h 1955234"/>
                <a:gd name="connsiteX374" fmla="*/ 718552 w 1887415"/>
                <a:gd name="connsiteY374" fmla="*/ 1864040 h 1955234"/>
                <a:gd name="connsiteX375" fmla="*/ 705632 w 1887415"/>
                <a:gd name="connsiteY375" fmla="*/ 1868845 h 1955234"/>
                <a:gd name="connsiteX376" fmla="*/ 692284 w 1887415"/>
                <a:gd name="connsiteY376" fmla="*/ 1873437 h 1955234"/>
                <a:gd name="connsiteX377" fmla="*/ 680003 w 1887415"/>
                <a:gd name="connsiteY377" fmla="*/ 1877922 h 1955234"/>
                <a:gd name="connsiteX378" fmla="*/ 669859 w 1887415"/>
                <a:gd name="connsiteY378" fmla="*/ 1881446 h 1955234"/>
                <a:gd name="connsiteX379" fmla="*/ 663238 w 1887415"/>
                <a:gd name="connsiteY379" fmla="*/ 1883581 h 1955234"/>
                <a:gd name="connsiteX380" fmla="*/ 646687 w 1887415"/>
                <a:gd name="connsiteY380" fmla="*/ 1889134 h 1955234"/>
                <a:gd name="connsiteX381" fmla="*/ 630455 w 1887415"/>
                <a:gd name="connsiteY381" fmla="*/ 1894474 h 1955234"/>
                <a:gd name="connsiteX382" fmla="*/ 614331 w 1887415"/>
                <a:gd name="connsiteY382" fmla="*/ 1899599 h 1955234"/>
                <a:gd name="connsiteX383" fmla="*/ 598313 w 1887415"/>
                <a:gd name="connsiteY383" fmla="*/ 1904618 h 1955234"/>
                <a:gd name="connsiteX384" fmla="*/ 582509 w 1887415"/>
                <a:gd name="connsiteY384" fmla="*/ 1909530 h 1955234"/>
                <a:gd name="connsiteX385" fmla="*/ 566491 w 1887415"/>
                <a:gd name="connsiteY385" fmla="*/ 1914336 h 1955234"/>
                <a:gd name="connsiteX386" fmla="*/ 550581 w 1887415"/>
                <a:gd name="connsiteY386" fmla="*/ 1918820 h 1955234"/>
                <a:gd name="connsiteX387" fmla="*/ 534563 w 1887415"/>
                <a:gd name="connsiteY387" fmla="*/ 1923092 h 1955234"/>
                <a:gd name="connsiteX388" fmla="*/ 526554 w 1887415"/>
                <a:gd name="connsiteY388" fmla="*/ 1925121 h 1955234"/>
                <a:gd name="connsiteX389" fmla="*/ 518438 w 1887415"/>
                <a:gd name="connsiteY389" fmla="*/ 1927257 h 1955234"/>
                <a:gd name="connsiteX390" fmla="*/ 510323 w 1887415"/>
                <a:gd name="connsiteY390" fmla="*/ 1929179 h 1955234"/>
                <a:gd name="connsiteX391" fmla="*/ 502314 w 1887415"/>
                <a:gd name="connsiteY391" fmla="*/ 1930994 h 1955234"/>
                <a:gd name="connsiteX392" fmla="*/ 494092 w 1887415"/>
                <a:gd name="connsiteY392" fmla="*/ 1932916 h 1955234"/>
                <a:gd name="connsiteX393" fmla="*/ 485762 w 1887415"/>
                <a:gd name="connsiteY393" fmla="*/ 1934731 h 1955234"/>
                <a:gd name="connsiteX394" fmla="*/ 477647 w 1887415"/>
                <a:gd name="connsiteY394" fmla="*/ 1936440 h 1955234"/>
                <a:gd name="connsiteX395" fmla="*/ 469318 w 1887415"/>
                <a:gd name="connsiteY395" fmla="*/ 1938149 h 1955234"/>
                <a:gd name="connsiteX396" fmla="*/ 460882 w 1887415"/>
                <a:gd name="connsiteY396" fmla="*/ 1939750 h 1955234"/>
                <a:gd name="connsiteX397" fmla="*/ 452339 w 1887415"/>
                <a:gd name="connsiteY397" fmla="*/ 1941139 h 1955234"/>
                <a:gd name="connsiteX398" fmla="*/ 443903 w 1887415"/>
                <a:gd name="connsiteY398" fmla="*/ 1942634 h 1955234"/>
                <a:gd name="connsiteX399" fmla="*/ 435253 w 1887415"/>
                <a:gd name="connsiteY399" fmla="*/ 1944129 h 1955234"/>
                <a:gd name="connsiteX400" fmla="*/ 426604 w 1887415"/>
                <a:gd name="connsiteY400" fmla="*/ 1945410 h 1955234"/>
                <a:gd name="connsiteX401" fmla="*/ 417741 w 1887415"/>
                <a:gd name="connsiteY401" fmla="*/ 1946691 h 1955234"/>
                <a:gd name="connsiteX402" fmla="*/ 408878 w 1887415"/>
                <a:gd name="connsiteY402" fmla="*/ 1947759 h 1955234"/>
                <a:gd name="connsiteX403" fmla="*/ 399908 w 1887415"/>
                <a:gd name="connsiteY403" fmla="*/ 1948827 h 1955234"/>
                <a:gd name="connsiteX404" fmla="*/ 393607 w 1887415"/>
                <a:gd name="connsiteY404" fmla="*/ 1949575 h 1955234"/>
                <a:gd name="connsiteX405" fmla="*/ 387094 w 1887415"/>
                <a:gd name="connsiteY405" fmla="*/ 1950322 h 1955234"/>
                <a:gd name="connsiteX406" fmla="*/ 380687 w 1887415"/>
                <a:gd name="connsiteY406" fmla="*/ 1951070 h 1955234"/>
                <a:gd name="connsiteX407" fmla="*/ 374279 w 1887415"/>
                <a:gd name="connsiteY407" fmla="*/ 1951710 h 1955234"/>
                <a:gd name="connsiteX408" fmla="*/ 367766 w 1887415"/>
                <a:gd name="connsiteY408" fmla="*/ 1952351 h 1955234"/>
                <a:gd name="connsiteX409" fmla="*/ 361359 w 1887415"/>
                <a:gd name="connsiteY409" fmla="*/ 1952778 h 1955234"/>
                <a:gd name="connsiteX410" fmla="*/ 354845 w 1887415"/>
                <a:gd name="connsiteY410" fmla="*/ 1953312 h 1955234"/>
                <a:gd name="connsiteX411" fmla="*/ 348331 w 1887415"/>
                <a:gd name="connsiteY411" fmla="*/ 1953739 h 1955234"/>
                <a:gd name="connsiteX412" fmla="*/ 341710 w 1887415"/>
                <a:gd name="connsiteY412" fmla="*/ 1954166 h 1955234"/>
                <a:gd name="connsiteX413" fmla="*/ 335303 w 1887415"/>
                <a:gd name="connsiteY413" fmla="*/ 1954487 h 1955234"/>
                <a:gd name="connsiteX414" fmla="*/ 328789 w 1887415"/>
                <a:gd name="connsiteY414" fmla="*/ 1954700 h 1955234"/>
                <a:gd name="connsiteX415" fmla="*/ 322169 w 1887415"/>
                <a:gd name="connsiteY415" fmla="*/ 1955021 h 1955234"/>
                <a:gd name="connsiteX416" fmla="*/ 315762 w 1887415"/>
                <a:gd name="connsiteY416" fmla="*/ 1955127 h 1955234"/>
                <a:gd name="connsiteX417" fmla="*/ 309248 w 1887415"/>
                <a:gd name="connsiteY417" fmla="*/ 1955234 h 1955234"/>
                <a:gd name="connsiteX418" fmla="*/ 302734 w 1887415"/>
                <a:gd name="connsiteY418" fmla="*/ 1955234 h 1955234"/>
                <a:gd name="connsiteX419" fmla="*/ 296434 w 1887415"/>
                <a:gd name="connsiteY419" fmla="*/ 1955127 h 1955234"/>
                <a:gd name="connsiteX420" fmla="*/ 293123 w 1887415"/>
                <a:gd name="connsiteY420" fmla="*/ 1955127 h 1955234"/>
                <a:gd name="connsiteX421" fmla="*/ 290027 w 1887415"/>
                <a:gd name="connsiteY421" fmla="*/ 1955021 h 1955234"/>
                <a:gd name="connsiteX422" fmla="*/ 286930 w 1887415"/>
                <a:gd name="connsiteY422" fmla="*/ 1954700 h 1955234"/>
                <a:gd name="connsiteX423" fmla="*/ 283833 w 1887415"/>
                <a:gd name="connsiteY423" fmla="*/ 1954487 h 1955234"/>
                <a:gd name="connsiteX424" fmla="*/ 280950 w 1887415"/>
                <a:gd name="connsiteY424" fmla="*/ 1954166 h 1955234"/>
                <a:gd name="connsiteX425" fmla="*/ 277960 w 1887415"/>
                <a:gd name="connsiteY425" fmla="*/ 1953739 h 1955234"/>
                <a:gd name="connsiteX426" fmla="*/ 275077 w 1887415"/>
                <a:gd name="connsiteY426" fmla="*/ 1953312 h 1955234"/>
                <a:gd name="connsiteX427" fmla="*/ 272194 w 1887415"/>
                <a:gd name="connsiteY427" fmla="*/ 1952778 h 1955234"/>
                <a:gd name="connsiteX428" fmla="*/ 266641 w 1887415"/>
                <a:gd name="connsiteY428" fmla="*/ 1951710 h 1955234"/>
                <a:gd name="connsiteX429" fmla="*/ 261195 w 1887415"/>
                <a:gd name="connsiteY429" fmla="*/ 1950322 h 1955234"/>
                <a:gd name="connsiteX430" fmla="*/ 255962 w 1887415"/>
                <a:gd name="connsiteY430" fmla="*/ 1948720 h 1955234"/>
                <a:gd name="connsiteX431" fmla="*/ 250837 w 1887415"/>
                <a:gd name="connsiteY431" fmla="*/ 1946905 h 1955234"/>
                <a:gd name="connsiteX432" fmla="*/ 245925 w 1887415"/>
                <a:gd name="connsiteY432" fmla="*/ 1944983 h 1955234"/>
                <a:gd name="connsiteX433" fmla="*/ 241226 w 1887415"/>
                <a:gd name="connsiteY433" fmla="*/ 1942847 h 1955234"/>
                <a:gd name="connsiteX434" fmla="*/ 236528 w 1887415"/>
                <a:gd name="connsiteY434" fmla="*/ 1940711 h 1955234"/>
                <a:gd name="connsiteX435" fmla="*/ 232043 w 1887415"/>
                <a:gd name="connsiteY435" fmla="*/ 1938255 h 1955234"/>
                <a:gd name="connsiteX436" fmla="*/ 227664 w 1887415"/>
                <a:gd name="connsiteY436" fmla="*/ 1935693 h 1955234"/>
                <a:gd name="connsiteX437" fmla="*/ 223286 w 1887415"/>
                <a:gd name="connsiteY437" fmla="*/ 1933023 h 1955234"/>
                <a:gd name="connsiteX438" fmla="*/ 219122 w 1887415"/>
                <a:gd name="connsiteY438" fmla="*/ 1930140 h 1955234"/>
                <a:gd name="connsiteX439" fmla="*/ 214957 w 1887415"/>
                <a:gd name="connsiteY439" fmla="*/ 1927257 h 1955234"/>
                <a:gd name="connsiteX440" fmla="*/ 211433 w 1887415"/>
                <a:gd name="connsiteY440" fmla="*/ 1924587 h 1955234"/>
                <a:gd name="connsiteX441" fmla="*/ 207909 w 1887415"/>
                <a:gd name="connsiteY441" fmla="*/ 1921917 h 1955234"/>
                <a:gd name="connsiteX442" fmla="*/ 204706 w 1887415"/>
                <a:gd name="connsiteY442" fmla="*/ 1918927 h 1955234"/>
                <a:gd name="connsiteX443" fmla="*/ 201289 w 1887415"/>
                <a:gd name="connsiteY443" fmla="*/ 1916044 h 1955234"/>
                <a:gd name="connsiteX444" fmla="*/ 197978 w 1887415"/>
                <a:gd name="connsiteY444" fmla="*/ 1912947 h 1955234"/>
                <a:gd name="connsiteX445" fmla="*/ 194775 w 1887415"/>
                <a:gd name="connsiteY445" fmla="*/ 1909744 h 1955234"/>
                <a:gd name="connsiteX446" fmla="*/ 191571 w 1887415"/>
                <a:gd name="connsiteY446" fmla="*/ 1906433 h 1955234"/>
                <a:gd name="connsiteX447" fmla="*/ 188368 w 1887415"/>
                <a:gd name="connsiteY447" fmla="*/ 1903123 h 1955234"/>
                <a:gd name="connsiteX448" fmla="*/ 185378 w 1887415"/>
                <a:gd name="connsiteY448" fmla="*/ 1899599 h 1955234"/>
                <a:gd name="connsiteX449" fmla="*/ 182281 w 1887415"/>
                <a:gd name="connsiteY449" fmla="*/ 1896075 h 1955234"/>
                <a:gd name="connsiteX450" fmla="*/ 179398 w 1887415"/>
                <a:gd name="connsiteY450" fmla="*/ 1892445 h 1955234"/>
                <a:gd name="connsiteX451" fmla="*/ 176408 w 1887415"/>
                <a:gd name="connsiteY451" fmla="*/ 1888707 h 1955234"/>
                <a:gd name="connsiteX452" fmla="*/ 173525 w 1887415"/>
                <a:gd name="connsiteY452" fmla="*/ 1884863 h 1955234"/>
                <a:gd name="connsiteX453" fmla="*/ 170642 w 1887415"/>
                <a:gd name="connsiteY453" fmla="*/ 1880912 h 1955234"/>
                <a:gd name="connsiteX454" fmla="*/ 167865 w 1887415"/>
                <a:gd name="connsiteY454" fmla="*/ 1876854 h 1955234"/>
                <a:gd name="connsiteX455" fmla="*/ 165089 w 1887415"/>
                <a:gd name="connsiteY455" fmla="*/ 1872796 h 1955234"/>
                <a:gd name="connsiteX456" fmla="*/ 162419 w 1887415"/>
                <a:gd name="connsiteY456" fmla="*/ 1868632 h 1955234"/>
                <a:gd name="connsiteX457" fmla="*/ 159750 w 1887415"/>
                <a:gd name="connsiteY457" fmla="*/ 1864360 h 1955234"/>
                <a:gd name="connsiteX458" fmla="*/ 157080 w 1887415"/>
                <a:gd name="connsiteY458" fmla="*/ 1859875 h 1955234"/>
                <a:gd name="connsiteX459" fmla="*/ 154517 w 1887415"/>
                <a:gd name="connsiteY459" fmla="*/ 1855497 h 1955234"/>
                <a:gd name="connsiteX460" fmla="*/ 151954 w 1887415"/>
                <a:gd name="connsiteY460" fmla="*/ 1851012 h 1955234"/>
                <a:gd name="connsiteX461" fmla="*/ 149391 w 1887415"/>
                <a:gd name="connsiteY461" fmla="*/ 1846313 h 1955234"/>
                <a:gd name="connsiteX462" fmla="*/ 147042 w 1887415"/>
                <a:gd name="connsiteY462" fmla="*/ 1841722 h 1955234"/>
                <a:gd name="connsiteX463" fmla="*/ 144586 w 1887415"/>
                <a:gd name="connsiteY463" fmla="*/ 1836916 h 1955234"/>
                <a:gd name="connsiteX464" fmla="*/ 142237 w 1887415"/>
                <a:gd name="connsiteY464" fmla="*/ 1832004 h 1955234"/>
                <a:gd name="connsiteX465" fmla="*/ 139888 w 1887415"/>
                <a:gd name="connsiteY465" fmla="*/ 1827199 h 1955234"/>
                <a:gd name="connsiteX466" fmla="*/ 137538 w 1887415"/>
                <a:gd name="connsiteY466" fmla="*/ 1822180 h 1955234"/>
                <a:gd name="connsiteX467" fmla="*/ 135296 w 1887415"/>
                <a:gd name="connsiteY467" fmla="*/ 1817161 h 1955234"/>
                <a:gd name="connsiteX468" fmla="*/ 130811 w 1887415"/>
                <a:gd name="connsiteY468" fmla="*/ 1806803 h 1955234"/>
                <a:gd name="connsiteX469" fmla="*/ 126540 w 1887415"/>
                <a:gd name="connsiteY469" fmla="*/ 1796231 h 1955234"/>
                <a:gd name="connsiteX470" fmla="*/ 123016 w 1887415"/>
                <a:gd name="connsiteY470" fmla="*/ 1787048 h 1955234"/>
                <a:gd name="connsiteX471" fmla="*/ 119492 w 1887415"/>
                <a:gd name="connsiteY471" fmla="*/ 1777544 h 1955234"/>
                <a:gd name="connsiteX472" fmla="*/ 115968 w 1887415"/>
                <a:gd name="connsiteY472" fmla="*/ 1767933 h 1955234"/>
                <a:gd name="connsiteX473" fmla="*/ 112551 w 1887415"/>
                <a:gd name="connsiteY473" fmla="*/ 1757789 h 1955234"/>
                <a:gd name="connsiteX474" fmla="*/ 109134 w 1887415"/>
                <a:gd name="connsiteY474" fmla="*/ 1747537 h 1955234"/>
                <a:gd name="connsiteX475" fmla="*/ 105823 w 1887415"/>
                <a:gd name="connsiteY475" fmla="*/ 1736966 h 1955234"/>
                <a:gd name="connsiteX476" fmla="*/ 102513 w 1887415"/>
                <a:gd name="connsiteY476" fmla="*/ 1726180 h 1955234"/>
                <a:gd name="connsiteX477" fmla="*/ 99203 w 1887415"/>
                <a:gd name="connsiteY477" fmla="*/ 1715395 h 1955234"/>
                <a:gd name="connsiteX478" fmla="*/ 95999 w 1887415"/>
                <a:gd name="connsiteY478" fmla="*/ 1704183 h 1955234"/>
                <a:gd name="connsiteX479" fmla="*/ 92902 w 1887415"/>
                <a:gd name="connsiteY479" fmla="*/ 1692970 h 1955234"/>
                <a:gd name="connsiteX480" fmla="*/ 89699 w 1887415"/>
                <a:gd name="connsiteY480" fmla="*/ 1681544 h 1955234"/>
                <a:gd name="connsiteX481" fmla="*/ 86602 w 1887415"/>
                <a:gd name="connsiteY481" fmla="*/ 1670011 h 1955234"/>
                <a:gd name="connsiteX482" fmla="*/ 83719 w 1887415"/>
                <a:gd name="connsiteY482" fmla="*/ 1658372 h 1955234"/>
                <a:gd name="connsiteX483" fmla="*/ 80622 w 1887415"/>
                <a:gd name="connsiteY483" fmla="*/ 1646625 h 1955234"/>
                <a:gd name="connsiteX484" fmla="*/ 77846 w 1887415"/>
                <a:gd name="connsiteY484" fmla="*/ 1634986 h 1955234"/>
                <a:gd name="connsiteX485" fmla="*/ 74856 w 1887415"/>
                <a:gd name="connsiteY485" fmla="*/ 1623133 h 1955234"/>
                <a:gd name="connsiteX486" fmla="*/ 69410 w 1887415"/>
                <a:gd name="connsiteY486" fmla="*/ 1599533 h 1955234"/>
                <a:gd name="connsiteX487" fmla="*/ 64284 w 1887415"/>
                <a:gd name="connsiteY487" fmla="*/ 1575827 h 1955234"/>
                <a:gd name="connsiteX488" fmla="*/ 59265 w 1887415"/>
                <a:gd name="connsiteY488" fmla="*/ 1552441 h 1955234"/>
                <a:gd name="connsiteX489" fmla="*/ 54567 w 1887415"/>
                <a:gd name="connsiteY489" fmla="*/ 1529375 h 1955234"/>
                <a:gd name="connsiteX490" fmla="*/ 50189 w 1887415"/>
                <a:gd name="connsiteY490" fmla="*/ 1506737 h 1955234"/>
                <a:gd name="connsiteX491" fmla="*/ 46238 w 1887415"/>
                <a:gd name="connsiteY491" fmla="*/ 1484846 h 1955234"/>
                <a:gd name="connsiteX492" fmla="*/ 42500 w 1887415"/>
                <a:gd name="connsiteY492" fmla="*/ 1463703 h 1955234"/>
                <a:gd name="connsiteX493" fmla="*/ 39083 w 1887415"/>
                <a:gd name="connsiteY493" fmla="*/ 1443627 h 1955234"/>
                <a:gd name="connsiteX494" fmla="*/ 37268 w 1887415"/>
                <a:gd name="connsiteY494" fmla="*/ 1431560 h 1955234"/>
                <a:gd name="connsiteX495" fmla="*/ 35346 w 1887415"/>
                <a:gd name="connsiteY495" fmla="*/ 1419494 h 1955234"/>
                <a:gd name="connsiteX496" fmla="*/ 33530 w 1887415"/>
                <a:gd name="connsiteY496" fmla="*/ 1407427 h 1955234"/>
                <a:gd name="connsiteX497" fmla="*/ 31822 w 1887415"/>
                <a:gd name="connsiteY497" fmla="*/ 1395253 h 1955234"/>
                <a:gd name="connsiteX498" fmla="*/ 30006 w 1887415"/>
                <a:gd name="connsiteY498" fmla="*/ 1383187 h 1955234"/>
                <a:gd name="connsiteX499" fmla="*/ 28511 w 1887415"/>
                <a:gd name="connsiteY499" fmla="*/ 1371013 h 1955234"/>
                <a:gd name="connsiteX500" fmla="*/ 26910 w 1887415"/>
                <a:gd name="connsiteY500" fmla="*/ 1358840 h 1955234"/>
                <a:gd name="connsiteX501" fmla="*/ 25308 w 1887415"/>
                <a:gd name="connsiteY501" fmla="*/ 1346666 h 1955234"/>
                <a:gd name="connsiteX502" fmla="*/ 23813 w 1887415"/>
                <a:gd name="connsiteY502" fmla="*/ 1334599 h 1955234"/>
                <a:gd name="connsiteX503" fmla="*/ 22318 w 1887415"/>
                <a:gd name="connsiteY503" fmla="*/ 1322319 h 1955234"/>
                <a:gd name="connsiteX504" fmla="*/ 21037 w 1887415"/>
                <a:gd name="connsiteY504" fmla="*/ 1310146 h 1955234"/>
                <a:gd name="connsiteX505" fmla="*/ 19648 w 1887415"/>
                <a:gd name="connsiteY505" fmla="*/ 1297865 h 1955234"/>
                <a:gd name="connsiteX506" fmla="*/ 18367 w 1887415"/>
                <a:gd name="connsiteY506" fmla="*/ 1285692 h 1955234"/>
                <a:gd name="connsiteX507" fmla="*/ 17086 w 1887415"/>
                <a:gd name="connsiteY507" fmla="*/ 1273518 h 1955234"/>
                <a:gd name="connsiteX508" fmla="*/ 15911 w 1887415"/>
                <a:gd name="connsiteY508" fmla="*/ 1261238 h 1955234"/>
                <a:gd name="connsiteX509" fmla="*/ 14736 w 1887415"/>
                <a:gd name="connsiteY509" fmla="*/ 1249065 h 1955234"/>
                <a:gd name="connsiteX510" fmla="*/ 13562 w 1887415"/>
                <a:gd name="connsiteY510" fmla="*/ 1236037 h 1955234"/>
                <a:gd name="connsiteX511" fmla="*/ 12494 w 1887415"/>
                <a:gd name="connsiteY511" fmla="*/ 1223116 h 1955234"/>
                <a:gd name="connsiteX512" fmla="*/ 11533 w 1887415"/>
                <a:gd name="connsiteY512" fmla="*/ 1210195 h 1955234"/>
                <a:gd name="connsiteX513" fmla="*/ 10465 w 1887415"/>
                <a:gd name="connsiteY513" fmla="*/ 1197381 h 1955234"/>
                <a:gd name="connsiteX514" fmla="*/ 9611 w 1887415"/>
                <a:gd name="connsiteY514" fmla="*/ 1184353 h 1955234"/>
                <a:gd name="connsiteX515" fmla="*/ 8756 w 1887415"/>
                <a:gd name="connsiteY515" fmla="*/ 1171539 h 1955234"/>
                <a:gd name="connsiteX516" fmla="*/ 7902 w 1887415"/>
                <a:gd name="connsiteY516" fmla="*/ 1158724 h 1955234"/>
                <a:gd name="connsiteX517" fmla="*/ 7261 w 1887415"/>
                <a:gd name="connsiteY517" fmla="*/ 1145910 h 1955234"/>
                <a:gd name="connsiteX518" fmla="*/ 6514 w 1887415"/>
                <a:gd name="connsiteY518" fmla="*/ 1133096 h 1955234"/>
                <a:gd name="connsiteX519" fmla="*/ 5766 w 1887415"/>
                <a:gd name="connsiteY519" fmla="*/ 1120175 h 1955234"/>
                <a:gd name="connsiteX520" fmla="*/ 5019 w 1887415"/>
                <a:gd name="connsiteY520" fmla="*/ 1107254 h 1955234"/>
                <a:gd name="connsiteX521" fmla="*/ 4378 w 1887415"/>
                <a:gd name="connsiteY521" fmla="*/ 1094440 h 1955234"/>
                <a:gd name="connsiteX522" fmla="*/ 3631 w 1887415"/>
                <a:gd name="connsiteY522" fmla="*/ 1081519 h 1955234"/>
                <a:gd name="connsiteX523" fmla="*/ 2883 w 1887415"/>
                <a:gd name="connsiteY523" fmla="*/ 1068491 h 1955234"/>
                <a:gd name="connsiteX524" fmla="*/ 2242 w 1887415"/>
                <a:gd name="connsiteY524" fmla="*/ 1055570 h 1955234"/>
                <a:gd name="connsiteX525" fmla="*/ 1495 w 1887415"/>
                <a:gd name="connsiteY525" fmla="*/ 1042542 h 1955234"/>
                <a:gd name="connsiteX526" fmla="*/ 1068 w 1887415"/>
                <a:gd name="connsiteY526" fmla="*/ 1033786 h 1955234"/>
                <a:gd name="connsiteX527" fmla="*/ 747 w 1887415"/>
                <a:gd name="connsiteY527" fmla="*/ 1025029 h 1955234"/>
                <a:gd name="connsiteX528" fmla="*/ 320 w 1887415"/>
                <a:gd name="connsiteY528" fmla="*/ 1016380 h 1955234"/>
                <a:gd name="connsiteX529" fmla="*/ 214 w 1887415"/>
                <a:gd name="connsiteY529" fmla="*/ 1007730 h 1955234"/>
                <a:gd name="connsiteX530" fmla="*/ 107 w 1887415"/>
                <a:gd name="connsiteY530" fmla="*/ 998867 h 1955234"/>
                <a:gd name="connsiteX531" fmla="*/ 0 w 1887415"/>
                <a:gd name="connsiteY531" fmla="*/ 990218 h 1955234"/>
                <a:gd name="connsiteX532" fmla="*/ 0 w 1887415"/>
                <a:gd name="connsiteY532" fmla="*/ 981354 h 1955234"/>
                <a:gd name="connsiteX533" fmla="*/ 0 w 1887415"/>
                <a:gd name="connsiteY533" fmla="*/ 972705 h 1955234"/>
                <a:gd name="connsiteX534" fmla="*/ 320 w 1887415"/>
                <a:gd name="connsiteY534" fmla="*/ 955299 h 1955234"/>
                <a:gd name="connsiteX535" fmla="*/ 854 w 1887415"/>
                <a:gd name="connsiteY535" fmla="*/ 937786 h 1955234"/>
                <a:gd name="connsiteX536" fmla="*/ 1495 w 1887415"/>
                <a:gd name="connsiteY536" fmla="*/ 920380 h 1955234"/>
                <a:gd name="connsiteX537" fmla="*/ 2349 w 1887415"/>
                <a:gd name="connsiteY537" fmla="*/ 902974 h 1955234"/>
                <a:gd name="connsiteX538" fmla="*/ 3310 w 1887415"/>
                <a:gd name="connsiteY538" fmla="*/ 885568 h 1955234"/>
                <a:gd name="connsiteX539" fmla="*/ 4485 w 1887415"/>
                <a:gd name="connsiteY539" fmla="*/ 868162 h 1955234"/>
                <a:gd name="connsiteX540" fmla="*/ 5766 w 1887415"/>
                <a:gd name="connsiteY540" fmla="*/ 850756 h 1955234"/>
                <a:gd name="connsiteX541" fmla="*/ 6941 w 1887415"/>
                <a:gd name="connsiteY541" fmla="*/ 833457 h 1955234"/>
                <a:gd name="connsiteX542" fmla="*/ 8436 w 1887415"/>
                <a:gd name="connsiteY542" fmla="*/ 816158 h 1955234"/>
                <a:gd name="connsiteX543" fmla="*/ 9824 w 1887415"/>
                <a:gd name="connsiteY543" fmla="*/ 798859 h 1955234"/>
                <a:gd name="connsiteX544" fmla="*/ 11212 w 1887415"/>
                <a:gd name="connsiteY544" fmla="*/ 781560 h 1955234"/>
                <a:gd name="connsiteX545" fmla="*/ 12707 w 1887415"/>
                <a:gd name="connsiteY545" fmla="*/ 764367 h 1955234"/>
                <a:gd name="connsiteX546" fmla="*/ 13562 w 1887415"/>
                <a:gd name="connsiteY546" fmla="*/ 751980 h 1955234"/>
                <a:gd name="connsiteX547" fmla="*/ 14629 w 1887415"/>
                <a:gd name="connsiteY547" fmla="*/ 739700 h 1955234"/>
                <a:gd name="connsiteX548" fmla="*/ 15804 w 1887415"/>
                <a:gd name="connsiteY548" fmla="*/ 727313 h 1955234"/>
                <a:gd name="connsiteX549" fmla="*/ 17086 w 1887415"/>
                <a:gd name="connsiteY549" fmla="*/ 715139 h 1955234"/>
                <a:gd name="connsiteX550" fmla="*/ 18474 w 1887415"/>
                <a:gd name="connsiteY550" fmla="*/ 702752 h 1955234"/>
                <a:gd name="connsiteX551" fmla="*/ 19755 w 1887415"/>
                <a:gd name="connsiteY551" fmla="*/ 690579 h 1955234"/>
                <a:gd name="connsiteX552" fmla="*/ 21250 w 1887415"/>
                <a:gd name="connsiteY552" fmla="*/ 678298 h 1955234"/>
                <a:gd name="connsiteX553" fmla="*/ 22852 w 1887415"/>
                <a:gd name="connsiteY553" fmla="*/ 666125 h 1955234"/>
                <a:gd name="connsiteX554" fmla="*/ 24454 w 1887415"/>
                <a:gd name="connsiteY554" fmla="*/ 653951 h 1955234"/>
                <a:gd name="connsiteX555" fmla="*/ 26055 w 1887415"/>
                <a:gd name="connsiteY555" fmla="*/ 641671 h 1955234"/>
                <a:gd name="connsiteX556" fmla="*/ 27657 w 1887415"/>
                <a:gd name="connsiteY556" fmla="*/ 629604 h 1955234"/>
                <a:gd name="connsiteX557" fmla="*/ 29366 w 1887415"/>
                <a:gd name="connsiteY557" fmla="*/ 617324 h 1955234"/>
                <a:gd name="connsiteX558" fmla="*/ 30861 w 1887415"/>
                <a:gd name="connsiteY558" fmla="*/ 605257 h 1955234"/>
                <a:gd name="connsiteX559" fmla="*/ 32462 w 1887415"/>
                <a:gd name="connsiteY559" fmla="*/ 593191 h 1955234"/>
                <a:gd name="connsiteX560" fmla="*/ 34171 w 1887415"/>
                <a:gd name="connsiteY560" fmla="*/ 581124 h 1955234"/>
                <a:gd name="connsiteX561" fmla="*/ 35773 w 1887415"/>
                <a:gd name="connsiteY561" fmla="*/ 568951 h 1955234"/>
                <a:gd name="connsiteX562" fmla="*/ 36947 w 1887415"/>
                <a:gd name="connsiteY562" fmla="*/ 560942 h 1955234"/>
                <a:gd name="connsiteX563" fmla="*/ 38015 w 1887415"/>
                <a:gd name="connsiteY563" fmla="*/ 552826 h 1955234"/>
                <a:gd name="connsiteX564" fmla="*/ 39190 w 1887415"/>
                <a:gd name="connsiteY564" fmla="*/ 544604 h 1955234"/>
                <a:gd name="connsiteX565" fmla="*/ 40578 w 1887415"/>
                <a:gd name="connsiteY565" fmla="*/ 536488 h 1955234"/>
                <a:gd name="connsiteX566" fmla="*/ 41860 w 1887415"/>
                <a:gd name="connsiteY566" fmla="*/ 528159 h 1955234"/>
                <a:gd name="connsiteX567" fmla="*/ 43248 w 1887415"/>
                <a:gd name="connsiteY567" fmla="*/ 519830 h 1955234"/>
                <a:gd name="connsiteX568" fmla="*/ 44743 w 1887415"/>
                <a:gd name="connsiteY568" fmla="*/ 511607 h 1955234"/>
                <a:gd name="connsiteX569" fmla="*/ 46238 w 1887415"/>
                <a:gd name="connsiteY569" fmla="*/ 503385 h 1955234"/>
                <a:gd name="connsiteX570" fmla="*/ 47733 w 1887415"/>
                <a:gd name="connsiteY570" fmla="*/ 495055 h 1955234"/>
                <a:gd name="connsiteX571" fmla="*/ 49228 w 1887415"/>
                <a:gd name="connsiteY571" fmla="*/ 486833 h 1955234"/>
                <a:gd name="connsiteX572" fmla="*/ 50829 w 1887415"/>
                <a:gd name="connsiteY572" fmla="*/ 478717 h 1955234"/>
                <a:gd name="connsiteX573" fmla="*/ 52431 w 1887415"/>
                <a:gd name="connsiteY573" fmla="*/ 470495 h 1955234"/>
                <a:gd name="connsiteX574" fmla="*/ 54033 w 1887415"/>
                <a:gd name="connsiteY574" fmla="*/ 462379 h 1955234"/>
                <a:gd name="connsiteX575" fmla="*/ 55741 w 1887415"/>
                <a:gd name="connsiteY575" fmla="*/ 454477 h 1955234"/>
                <a:gd name="connsiteX576" fmla="*/ 57343 w 1887415"/>
                <a:gd name="connsiteY576" fmla="*/ 446575 h 1955234"/>
                <a:gd name="connsiteX577" fmla="*/ 59052 w 1887415"/>
                <a:gd name="connsiteY577" fmla="*/ 438673 h 1955234"/>
                <a:gd name="connsiteX578" fmla="*/ 60760 w 1887415"/>
                <a:gd name="connsiteY578" fmla="*/ 430664 h 1955234"/>
                <a:gd name="connsiteX579" fmla="*/ 62469 w 1887415"/>
                <a:gd name="connsiteY579" fmla="*/ 422869 h 1955234"/>
                <a:gd name="connsiteX580" fmla="*/ 64177 w 1887415"/>
                <a:gd name="connsiteY580" fmla="*/ 414967 h 1955234"/>
                <a:gd name="connsiteX581" fmla="*/ 65886 w 1887415"/>
                <a:gd name="connsiteY581" fmla="*/ 407171 h 1955234"/>
                <a:gd name="connsiteX582" fmla="*/ 67595 w 1887415"/>
                <a:gd name="connsiteY582" fmla="*/ 399376 h 1955234"/>
                <a:gd name="connsiteX583" fmla="*/ 69303 w 1887415"/>
                <a:gd name="connsiteY583" fmla="*/ 391581 h 1955234"/>
                <a:gd name="connsiteX584" fmla="*/ 71118 w 1887415"/>
                <a:gd name="connsiteY584" fmla="*/ 383679 h 1955234"/>
                <a:gd name="connsiteX585" fmla="*/ 72934 w 1887415"/>
                <a:gd name="connsiteY585" fmla="*/ 375777 h 1955234"/>
                <a:gd name="connsiteX586" fmla="*/ 74322 w 1887415"/>
                <a:gd name="connsiteY586" fmla="*/ 369583 h 1955234"/>
                <a:gd name="connsiteX587" fmla="*/ 76031 w 1887415"/>
                <a:gd name="connsiteY587" fmla="*/ 362001 h 1955234"/>
                <a:gd name="connsiteX588" fmla="*/ 77953 w 1887415"/>
                <a:gd name="connsiteY588" fmla="*/ 353458 h 1955234"/>
                <a:gd name="connsiteX589" fmla="*/ 79982 w 1887415"/>
                <a:gd name="connsiteY589" fmla="*/ 344382 h 1955234"/>
                <a:gd name="connsiteX590" fmla="*/ 82224 w 1887415"/>
                <a:gd name="connsiteY590" fmla="*/ 335519 h 1955234"/>
                <a:gd name="connsiteX591" fmla="*/ 84360 w 1887415"/>
                <a:gd name="connsiteY591" fmla="*/ 327510 h 1955234"/>
                <a:gd name="connsiteX592" fmla="*/ 85428 w 1887415"/>
                <a:gd name="connsiteY592" fmla="*/ 323879 h 1955234"/>
                <a:gd name="connsiteX593" fmla="*/ 86389 w 1887415"/>
                <a:gd name="connsiteY593" fmla="*/ 320676 h 1955234"/>
                <a:gd name="connsiteX594" fmla="*/ 87350 w 1887415"/>
                <a:gd name="connsiteY594" fmla="*/ 317899 h 1955234"/>
                <a:gd name="connsiteX595" fmla="*/ 88311 w 1887415"/>
                <a:gd name="connsiteY595" fmla="*/ 315550 h 1955234"/>
                <a:gd name="connsiteX596" fmla="*/ 89272 w 1887415"/>
                <a:gd name="connsiteY596" fmla="*/ 310317 h 1955234"/>
                <a:gd name="connsiteX597" fmla="*/ 90660 w 1887415"/>
                <a:gd name="connsiteY597" fmla="*/ 304551 h 1955234"/>
                <a:gd name="connsiteX598" fmla="*/ 92262 w 1887415"/>
                <a:gd name="connsiteY598" fmla="*/ 298678 h 1955234"/>
                <a:gd name="connsiteX599" fmla="*/ 93970 w 1887415"/>
                <a:gd name="connsiteY599" fmla="*/ 292591 h 1955234"/>
                <a:gd name="connsiteX600" fmla="*/ 95679 w 1887415"/>
                <a:gd name="connsiteY600" fmla="*/ 286397 h 1955234"/>
                <a:gd name="connsiteX601" fmla="*/ 97494 w 1887415"/>
                <a:gd name="connsiteY601" fmla="*/ 280418 h 1955234"/>
                <a:gd name="connsiteX602" fmla="*/ 99203 w 1887415"/>
                <a:gd name="connsiteY602" fmla="*/ 274758 h 1955234"/>
                <a:gd name="connsiteX603" fmla="*/ 100805 w 1887415"/>
                <a:gd name="connsiteY603" fmla="*/ 269419 h 1955234"/>
                <a:gd name="connsiteX604" fmla="*/ 102513 w 1887415"/>
                <a:gd name="connsiteY604" fmla="*/ 263866 h 1955234"/>
                <a:gd name="connsiteX605" fmla="*/ 104222 w 1887415"/>
                <a:gd name="connsiteY605" fmla="*/ 258206 h 1955234"/>
                <a:gd name="connsiteX606" fmla="*/ 105930 w 1887415"/>
                <a:gd name="connsiteY606" fmla="*/ 252760 h 1955234"/>
                <a:gd name="connsiteX607" fmla="*/ 107639 w 1887415"/>
                <a:gd name="connsiteY607" fmla="*/ 247207 h 1955234"/>
                <a:gd name="connsiteX608" fmla="*/ 109240 w 1887415"/>
                <a:gd name="connsiteY608" fmla="*/ 241761 h 1955234"/>
                <a:gd name="connsiteX609" fmla="*/ 110949 w 1887415"/>
                <a:gd name="connsiteY609" fmla="*/ 236315 h 1955234"/>
                <a:gd name="connsiteX610" fmla="*/ 112658 w 1887415"/>
                <a:gd name="connsiteY610" fmla="*/ 230869 h 1955234"/>
                <a:gd name="connsiteX611" fmla="*/ 114366 w 1887415"/>
                <a:gd name="connsiteY611" fmla="*/ 225316 h 1955234"/>
                <a:gd name="connsiteX612" fmla="*/ 117570 w 1887415"/>
                <a:gd name="connsiteY612" fmla="*/ 215279 h 1955234"/>
                <a:gd name="connsiteX613" fmla="*/ 120987 w 1887415"/>
                <a:gd name="connsiteY613" fmla="*/ 204493 h 1955234"/>
                <a:gd name="connsiteX614" fmla="*/ 124617 w 1887415"/>
                <a:gd name="connsiteY614" fmla="*/ 193067 h 1955234"/>
                <a:gd name="connsiteX615" fmla="*/ 128568 w 1887415"/>
                <a:gd name="connsiteY615" fmla="*/ 181748 h 1955234"/>
                <a:gd name="connsiteX616" fmla="*/ 130491 w 1887415"/>
                <a:gd name="connsiteY616" fmla="*/ 175982 h 1955234"/>
                <a:gd name="connsiteX617" fmla="*/ 132519 w 1887415"/>
                <a:gd name="connsiteY617" fmla="*/ 170429 h 1955234"/>
                <a:gd name="connsiteX618" fmla="*/ 134655 w 1887415"/>
                <a:gd name="connsiteY618" fmla="*/ 164983 h 1955234"/>
                <a:gd name="connsiteX619" fmla="*/ 136684 w 1887415"/>
                <a:gd name="connsiteY619" fmla="*/ 159750 h 1955234"/>
                <a:gd name="connsiteX620" fmla="*/ 138820 w 1887415"/>
                <a:gd name="connsiteY620" fmla="*/ 154732 h 1955234"/>
                <a:gd name="connsiteX621" fmla="*/ 140955 w 1887415"/>
                <a:gd name="connsiteY621" fmla="*/ 149926 h 1955234"/>
                <a:gd name="connsiteX622" fmla="*/ 143091 w 1887415"/>
                <a:gd name="connsiteY622" fmla="*/ 145441 h 1955234"/>
                <a:gd name="connsiteX623" fmla="*/ 145120 w 1887415"/>
                <a:gd name="connsiteY623" fmla="*/ 141277 h 1955234"/>
                <a:gd name="connsiteX624" fmla="*/ 145974 w 1887415"/>
                <a:gd name="connsiteY624" fmla="*/ 138927 h 1955234"/>
                <a:gd name="connsiteX625" fmla="*/ 147042 w 1887415"/>
                <a:gd name="connsiteY625" fmla="*/ 136364 h 1955234"/>
                <a:gd name="connsiteX626" fmla="*/ 148110 w 1887415"/>
                <a:gd name="connsiteY626" fmla="*/ 133695 h 1955234"/>
                <a:gd name="connsiteX627" fmla="*/ 149285 w 1887415"/>
                <a:gd name="connsiteY627" fmla="*/ 130918 h 1955234"/>
                <a:gd name="connsiteX628" fmla="*/ 152168 w 1887415"/>
                <a:gd name="connsiteY628" fmla="*/ 124938 h 1955234"/>
                <a:gd name="connsiteX629" fmla="*/ 155265 w 1887415"/>
                <a:gd name="connsiteY629" fmla="*/ 118638 h 1955234"/>
                <a:gd name="connsiteX630" fmla="*/ 158895 w 1887415"/>
                <a:gd name="connsiteY630" fmla="*/ 112231 h 1955234"/>
                <a:gd name="connsiteX631" fmla="*/ 162739 w 1887415"/>
                <a:gd name="connsiteY631" fmla="*/ 105504 h 1955234"/>
                <a:gd name="connsiteX632" fmla="*/ 166691 w 1887415"/>
                <a:gd name="connsiteY632" fmla="*/ 98883 h 1955234"/>
                <a:gd name="connsiteX633" fmla="*/ 170855 w 1887415"/>
                <a:gd name="connsiteY633" fmla="*/ 92156 h 1955234"/>
                <a:gd name="connsiteX634" fmla="*/ 175020 w 1887415"/>
                <a:gd name="connsiteY634" fmla="*/ 85642 h 1955234"/>
                <a:gd name="connsiteX635" fmla="*/ 179291 w 1887415"/>
                <a:gd name="connsiteY635" fmla="*/ 79448 h 1955234"/>
                <a:gd name="connsiteX636" fmla="*/ 183349 w 1887415"/>
                <a:gd name="connsiteY636" fmla="*/ 73575 h 1955234"/>
                <a:gd name="connsiteX637" fmla="*/ 187300 w 1887415"/>
                <a:gd name="connsiteY637" fmla="*/ 68022 h 1955234"/>
                <a:gd name="connsiteX638" fmla="*/ 191144 w 1887415"/>
                <a:gd name="connsiteY638" fmla="*/ 63217 h 1955234"/>
                <a:gd name="connsiteX639" fmla="*/ 194668 w 1887415"/>
                <a:gd name="connsiteY639" fmla="*/ 58732 h 1955234"/>
                <a:gd name="connsiteX640" fmla="*/ 196270 w 1887415"/>
                <a:gd name="connsiteY640" fmla="*/ 56916 h 1955234"/>
                <a:gd name="connsiteX641" fmla="*/ 197872 w 1887415"/>
                <a:gd name="connsiteY641" fmla="*/ 55208 h 1955234"/>
                <a:gd name="connsiteX642" fmla="*/ 199260 w 1887415"/>
                <a:gd name="connsiteY642" fmla="*/ 53820 h 1955234"/>
                <a:gd name="connsiteX643" fmla="*/ 200541 w 1887415"/>
                <a:gd name="connsiteY643" fmla="*/ 52431 h 1955234"/>
                <a:gd name="connsiteX644" fmla="*/ 205774 w 1887415"/>
                <a:gd name="connsiteY644" fmla="*/ 47626 h 1955234"/>
                <a:gd name="connsiteX645" fmla="*/ 210152 w 1887415"/>
                <a:gd name="connsiteY645" fmla="*/ 43248 h 1955234"/>
                <a:gd name="connsiteX646" fmla="*/ 214316 w 1887415"/>
                <a:gd name="connsiteY646" fmla="*/ 39190 h 1955234"/>
                <a:gd name="connsiteX647" fmla="*/ 218481 w 1887415"/>
                <a:gd name="connsiteY647" fmla="*/ 35453 h 1955234"/>
                <a:gd name="connsiteX648" fmla="*/ 220510 w 1887415"/>
                <a:gd name="connsiteY648" fmla="*/ 33637 h 1955234"/>
                <a:gd name="connsiteX649" fmla="*/ 222752 w 1887415"/>
                <a:gd name="connsiteY649" fmla="*/ 31822 h 1955234"/>
                <a:gd name="connsiteX650" fmla="*/ 225102 w 1887415"/>
                <a:gd name="connsiteY650" fmla="*/ 29900 h 1955234"/>
                <a:gd name="connsiteX651" fmla="*/ 227664 w 1887415"/>
                <a:gd name="connsiteY651" fmla="*/ 27978 h 1955234"/>
                <a:gd name="connsiteX652" fmla="*/ 230441 w 1887415"/>
                <a:gd name="connsiteY652" fmla="*/ 26056 h 1955234"/>
                <a:gd name="connsiteX653" fmla="*/ 233538 w 1887415"/>
                <a:gd name="connsiteY653" fmla="*/ 23920 h 1955234"/>
                <a:gd name="connsiteX654" fmla="*/ 236848 w 1887415"/>
                <a:gd name="connsiteY654" fmla="*/ 21891 h 1955234"/>
                <a:gd name="connsiteX655" fmla="*/ 240479 w 1887415"/>
                <a:gd name="connsiteY655" fmla="*/ 19648 h 1955234"/>
                <a:gd name="connsiteX656" fmla="*/ 243255 w 1887415"/>
                <a:gd name="connsiteY656" fmla="*/ 18047 h 1955234"/>
                <a:gd name="connsiteX657" fmla="*/ 246245 w 1887415"/>
                <a:gd name="connsiteY657" fmla="*/ 16338 h 1955234"/>
                <a:gd name="connsiteX658" fmla="*/ 249128 w 1887415"/>
                <a:gd name="connsiteY658" fmla="*/ 14736 h 1955234"/>
                <a:gd name="connsiteX659" fmla="*/ 252332 w 1887415"/>
                <a:gd name="connsiteY659" fmla="*/ 13348 h 1955234"/>
                <a:gd name="connsiteX660" fmla="*/ 255535 w 1887415"/>
                <a:gd name="connsiteY660" fmla="*/ 11853 h 1955234"/>
                <a:gd name="connsiteX661" fmla="*/ 258739 w 1887415"/>
                <a:gd name="connsiteY661" fmla="*/ 10358 h 1955234"/>
                <a:gd name="connsiteX662" fmla="*/ 262049 w 1887415"/>
                <a:gd name="connsiteY662" fmla="*/ 9077 h 1955234"/>
                <a:gd name="connsiteX663" fmla="*/ 265466 w 1887415"/>
                <a:gd name="connsiteY663" fmla="*/ 7795 h 1955234"/>
                <a:gd name="connsiteX664" fmla="*/ 268883 w 1887415"/>
                <a:gd name="connsiteY664" fmla="*/ 6727 h 1955234"/>
                <a:gd name="connsiteX665" fmla="*/ 272514 w 1887415"/>
                <a:gd name="connsiteY665" fmla="*/ 5660 h 1955234"/>
                <a:gd name="connsiteX666" fmla="*/ 276145 w 1887415"/>
                <a:gd name="connsiteY666" fmla="*/ 4592 h 1955234"/>
                <a:gd name="connsiteX667" fmla="*/ 279775 w 1887415"/>
                <a:gd name="connsiteY667" fmla="*/ 3737 h 1955234"/>
                <a:gd name="connsiteX668" fmla="*/ 283513 w 1887415"/>
                <a:gd name="connsiteY668" fmla="*/ 3097 h 1955234"/>
                <a:gd name="connsiteX669" fmla="*/ 287143 w 1887415"/>
                <a:gd name="connsiteY669" fmla="*/ 2563 h 1955234"/>
                <a:gd name="connsiteX670" fmla="*/ 290881 w 1887415"/>
                <a:gd name="connsiteY670" fmla="*/ 2029 h 1955234"/>
                <a:gd name="connsiteX671" fmla="*/ 294832 w 1887415"/>
                <a:gd name="connsiteY671" fmla="*/ 1815 h 1955234"/>
                <a:gd name="connsiteX672" fmla="*/ 296861 w 1887415"/>
                <a:gd name="connsiteY672" fmla="*/ 1175 h 1955234"/>
                <a:gd name="connsiteX673" fmla="*/ 299637 w 1887415"/>
                <a:gd name="connsiteY673" fmla="*/ 748 h 1955234"/>
                <a:gd name="connsiteX674" fmla="*/ 302627 w 1887415"/>
                <a:gd name="connsiteY674" fmla="*/ 320 h 1955234"/>
                <a:gd name="connsiteX675" fmla="*/ 306365 w 1887415"/>
                <a:gd name="connsiteY675" fmla="*/ 107 h 195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Lst>
              <a:rect l="l" t="t" r="r" b="b"/>
              <a:pathLst>
                <a:path w="1887415" h="1955234">
                  <a:moveTo>
                    <a:pt x="310529" y="0"/>
                  </a:moveTo>
                  <a:lnTo>
                    <a:pt x="314907" y="0"/>
                  </a:lnTo>
                  <a:lnTo>
                    <a:pt x="319713" y="107"/>
                  </a:lnTo>
                  <a:lnTo>
                    <a:pt x="324945" y="214"/>
                  </a:lnTo>
                  <a:lnTo>
                    <a:pt x="336157" y="854"/>
                  </a:lnTo>
                  <a:lnTo>
                    <a:pt x="348331" y="1815"/>
                  </a:lnTo>
                  <a:lnTo>
                    <a:pt x="361038" y="2883"/>
                  </a:lnTo>
                  <a:lnTo>
                    <a:pt x="374173" y="4271"/>
                  </a:lnTo>
                  <a:lnTo>
                    <a:pt x="387307" y="5766"/>
                  </a:lnTo>
                  <a:lnTo>
                    <a:pt x="400335" y="7368"/>
                  </a:lnTo>
                  <a:lnTo>
                    <a:pt x="412722" y="8970"/>
                  </a:lnTo>
                  <a:lnTo>
                    <a:pt x="424468" y="10465"/>
                  </a:lnTo>
                  <a:lnTo>
                    <a:pt x="435147" y="11960"/>
                  </a:lnTo>
                  <a:lnTo>
                    <a:pt x="444437" y="13348"/>
                  </a:lnTo>
                  <a:lnTo>
                    <a:pt x="452125" y="14523"/>
                  </a:lnTo>
                  <a:lnTo>
                    <a:pt x="457785" y="15591"/>
                  </a:lnTo>
                  <a:lnTo>
                    <a:pt x="469852" y="17940"/>
                  </a:lnTo>
                  <a:lnTo>
                    <a:pt x="481705" y="20396"/>
                  </a:lnTo>
                  <a:lnTo>
                    <a:pt x="493664" y="22959"/>
                  </a:lnTo>
                  <a:lnTo>
                    <a:pt x="505624" y="25628"/>
                  </a:lnTo>
                  <a:lnTo>
                    <a:pt x="517477" y="28512"/>
                  </a:lnTo>
                  <a:lnTo>
                    <a:pt x="529437" y="31502"/>
                  </a:lnTo>
                  <a:lnTo>
                    <a:pt x="541290" y="34598"/>
                  </a:lnTo>
                  <a:lnTo>
                    <a:pt x="553250" y="37909"/>
                  </a:lnTo>
                  <a:lnTo>
                    <a:pt x="565103" y="41219"/>
                  </a:lnTo>
                  <a:lnTo>
                    <a:pt x="577063" y="44636"/>
                  </a:lnTo>
                  <a:lnTo>
                    <a:pt x="588916" y="48160"/>
                  </a:lnTo>
                  <a:lnTo>
                    <a:pt x="600769" y="51791"/>
                  </a:lnTo>
                  <a:lnTo>
                    <a:pt x="612622" y="55635"/>
                  </a:lnTo>
                  <a:lnTo>
                    <a:pt x="624475" y="59373"/>
                  </a:lnTo>
                  <a:lnTo>
                    <a:pt x="636328" y="63323"/>
                  </a:lnTo>
                  <a:lnTo>
                    <a:pt x="648182" y="67381"/>
                  </a:lnTo>
                  <a:lnTo>
                    <a:pt x="659928" y="71332"/>
                  </a:lnTo>
                  <a:lnTo>
                    <a:pt x="671674" y="75497"/>
                  </a:lnTo>
                  <a:lnTo>
                    <a:pt x="683420" y="79768"/>
                  </a:lnTo>
                  <a:lnTo>
                    <a:pt x="694953" y="84040"/>
                  </a:lnTo>
                  <a:lnTo>
                    <a:pt x="706699" y="88311"/>
                  </a:lnTo>
                  <a:lnTo>
                    <a:pt x="718339" y="92796"/>
                  </a:lnTo>
                  <a:lnTo>
                    <a:pt x="729978" y="97281"/>
                  </a:lnTo>
                  <a:lnTo>
                    <a:pt x="741404" y="101766"/>
                  </a:lnTo>
                  <a:lnTo>
                    <a:pt x="764363" y="110843"/>
                  </a:lnTo>
                  <a:lnTo>
                    <a:pt x="787108" y="120133"/>
                  </a:lnTo>
                  <a:lnTo>
                    <a:pt x="809746" y="129530"/>
                  </a:lnTo>
                  <a:lnTo>
                    <a:pt x="831958" y="138927"/>
                  </a:lnTo>
                  <a:lnTo>
                    <a:pt x="835588" y="140422"/>
                  </a:lnTo>
                  <a:lnTo>
                    <a:pt x="839539" y="142024"/>
                  </a:lnTo>
                  <a:lnTo>
                    <a:pt x="843704" y="143626"/>
                  </a:lnTo>
                  <a:lnTo>
                    <a:pt x="847868" y="145228"/>
                  </a:lnTo>
                  <a:lnTo>
                    <a:pt x="851926" y="146936"/>
                  </a:lnTo>
                  <a:lnTo>
                    <a:pt x="855770" y="148645"/>
                  </a:lnTo>
                  <a:lnTo>
                    <a:pt x="859294" y="150460"/>
                  </a:lnTo>
                  <a:lnTo>
                    <a:pt x="862605" y="152275"/>
                  </a:lnTo>
                  <a:lnTo>
                    <a:pt x="865168" y="153023"/>
                  </a:lnTo>
                  <a:lnTo>
                    <a:pt x="868051" y="153984"/>
                  </a:lnTo>
                  <a:lnTo>
                    <a:pt x="870934" y="154945"/>
                  </a:lnTo>
                  <a:lnTo>
                    <a:pt x="873924" y="156013"/>
                  </a:lnTo>
                  <a:lnTo>
                    <a:pt x="880117" y="158576"/>
                  </a:lnTo>
                  <a:lnTo>
                    <a:pt x="886311" y="161352"/>
                  </a:lnTo>
                  <a:lnTo>
                    <a:pt x="892718" y="164129"/>
                  </a:lnTo>
                  <a:lnTo>
                    <a:pt x="898805" y="166798"/>
                  </a:lnTo>
                  <a:lnTo>
                    <a:pt x="904678" y="169468"/>
                  </a:lnTo>
                  <a:lnTo>
                    <a:pt x="910124" y="171710"/>
                  </a:lnTo>
                  <a:lnTo>
                    <a:pt x="918346" y="175127"/>
                  </a:lnTo>
                  <a:lnTo>
                    <a:pt x="926782" y="178651"/>
                  </a:lnTo>
                  <a:lnTo>
                    <a:pt x="935325" y="182282"/>
                  </a:lnTo>
                  <a:lnTo>
                    <a:pt x="943974" y="186126"/>
                  </a:lnTo>
                  <a:lnTo>
                    <a:pt x="952838" y="190077"/>
                  </a:lnTo>
                  <a:lnTo>
                    <a:pt x="961701" y="193922"/>
                  </a:lnTo>
                  <a:lnTo>
                    <a:pt x="970777" y="198086"/>
                  </a:lnTo>
                  <a:lnTo>
                    <a:pt x="979640" y="202144"/>
                  </a:lnTo>
                  <a:lnTo>
                    <a:pt x="988610" y="206309"/>
                  </a:lnTo>
                  <a:lnTo>
                    <a:pt x="997367" y="210473"/>
                  </a:lnTo>
                  <a:lnTo>
                    <a:pt x="1006230" y="214638"/>
                  </a:lnTo>
                  <a:lnTo>
                    <a:pt x="1014879" y="218589"/>
                  </a:lnTo>
                  <a:lnTo>
                    <a:pt x="1023315" y="222754"/>
                  </a:lnTo>
                  <a:lnTo>
                    <a:pt x="1031538" y="226811"/>
                  </a:lnTo>
                  <a:lnTo>
                    <a:pt x="1039547" y="230869"/>
                  </a:lnTo>
                  <a:lnTo>
                    <a:pt x="1047235" y="234713"/>
                  </a:lnTo>
                  <a:lnTo>
                    <a:pt x="1058341" y="240373"/>
                  </a:lnTo>
                  <a:lnTo>
                    <a:pt x="1069446" y="246140"/>
                  </a:lnTo>
                  <a:lnTo>
                    <a:pt x="1080658" y="251906"/>
                  </a:lnTo>
                  <a:lnTo>
                    <a:pt x="1091657" y="257672"/>
                  </a:lnTo>
                  <a:lnTo>
                    <a:pt x="1102656" y="263545"/>
                  </a:lnTo>
                  <a:lnTo>
                    <a:pt x="1113441" y="269419"/>
                  </a:lnTo>
                  <a:lnTo>
                    <a:pt x="1124333" y="275399"/>
                  </a:lnTo>
                  <a:lnTo>
                    <a:pt x="1135225" y="281379"/>
                  </a:lnTo>
                  <a:lnTo>
                    <a:pt x="1146011" y="287465"/>
                  </a:lnTo>
                  <a:lnTo>
                    <a:pt x="1156582" y="293552"/>
                  </a:lnTo>
                  <a:lnTo>
                    <a:pt x="1167154" y="299639"/>
                  </a:lnTo>
                  <a:lnTo>
                    <a:pt x="1177619" y="305726"/>
                  </a:lnTo>
                  <a:lnTo>
                    <a:pt x="1187977" y="311812"/>
                  </a:lnTo>
                  <a:lnTo>
                    <a:pt x="1198335" y="318113"/>
                  </a:lnTo>
                  <a:lnTo>
                    <a:pt x="1208586" y="324306"/>
                  </a:lnTo>
                  <a:lnTo>
                    <a:pt x="1218517" y="330713"/>
                  </a:lnTo>
                  <a:lnTo>
                    <a:pt x="1228982" y="337227"/>
                  </a:lnTo>
                  <a:lnTo>
                    <a:pt x="1239340" y="343741"/>
                  </a:lnTo>
                  <a:lnTo>
                    <a:pt x="1249592" y="350255"/>
                  </a:lnTo>
                  <a:lnTo>
                    <a:pt x="1259843" y="356662"/>
                  </a:lnTo>
                  <a:lnTo>
                    <a:pt x="1269987" y="363283"/>
                  </a:lnTo>
                  <a:lnTo>
                    <a:pt x="1280132" y="369797"/>
                  </a:lnTo>
                  <a:lnTo>
                    <a:pt x="1290276" y="376417"/>
                  </a:lnTo>
                  <a:lnTo>
                    <a:pt x="1300314" y="383252"/>
                  </a:lnTo>
                  <a:lnTo>
                    <a:pt x="1310886" y="390299"/>
                  </a:lnTo>
                  <a:lnTo>
                    <a:pt x="1321244" y="397454"/>
                  </a:lnTo>
                  <a:lnTo>
                    <a:pt x="1331388" y="404395"/>
                  </a:lnTo>
                  <a:lnTo>
                    <a:pt x="1341106" y="411336"/>
                  </a:lnTo>
                  <a:lnTo>
                    <a:pt x="1350823" y="418170"/>
                  </a:lnTo>
                  <a:lnTo>
                    <a:pt x="1360220" y="425004"/>
                  </a:lnTo>
                  <a:lnTo>
                    <a:pt x="1369617" y="431732"/>
                  </a:lnTo>
                  <a:lnTo>
                    <a:pt x="1378908" y="438566"/>
                  </a:lnTo>
                  <a:lnTo>
                    <a:pt x="1388091" y="445294"/>
                  </a:lnTo>
                  <a:lnTo>
                    <a:pt x="1397274" y="452128"/>
                  </a:lnTo>
                  <a:lnTo>
                    <a:pt x="1406565" y="459069"/>
                  </a:lnTo>
                  <a:lnTo>
                    <a:pt x="1415855" y="466010"/>
                  </a:lnTo>
                  <a:lnTo>
                    <a:pt x="1425359" y="473058"/>
                  </a:lnTo>
                  <a:lnTo>
                    <a:pt x="1434862" y="480105"/>
                  </a:lnTo>
                  <a:lnTo>
                    <a:pt x="1444580" y="487474"/>
                  </a:lnTo>
                  <a:lnTo>
                    <a:pt x="1454618" y="494842"/>
                  </a:lnTo>
                  <a:lnTo>
                    <a:pt x="1463908" y="501890"/>
                  </a:lnTo>
                  <a:lnTo>
                    <a:pt x="1473305" y="509258"/>
                  </a:lnTo>
                  <a:lnTo>
                    <a:pt x="1482702" y="516840"/>
                  </a:lnTo>
                  <a:lnTo>
                    <a:pt x="1491992" y="524421"/>
                  </a:lnTo>
                  <a:lnTo>
                    <a:pt x="1501176" y="531896"/>
                  </a:lnTo>
                  <a:lnTo>
                    <a:pt x="1510359" y="539478"/>
                  </a:lnTo>
                  <a:lnTo>
                    <a:pt x="1519543" y="546846"/>
                  </a:lnTo>
                  <a:lnTo>
                    <a:pt x="1528406" y="553787"/>
                  </a:lnTo>
                  <a:lnTo>
                    <a:pt x="1706309" y="710334"/>
                  </a:lnTo>
                  <a:lnTo>
                    <a:pt x="1709726" y="713644"/>
                  </a:lnTo>
                  <a:lnTo>
                    <a:pt x="1713036" y="717061"/>
                  </a:lnTo>
                  <a:lnTo>
                    <a:pt x="1716133" y="720479"/>
                  </a:lnTo>
                  <a:lnTo>
                    <a:pt x="1719123" y="723896"/>
                  </a:lnTo>
                  <a:lnTo>
                    <a:pt x="1722113" y="727313"/>
                  </a:lnTo>
                  <a:lnTo>
                    <a:pt x="1724889" y="730623"/>
                  </a:lnTo>
                  <a:lnTo>
                    <a:pt x="1727666" y="733827"/>
                  </a:lnTo>
                  <a:lnTo>
                    <a:pt x="1730656" y="736710"/>
                  </a:lnTo>
                  <a:lnTo>
                    <a:pt x="1739198" y="745146"/>
                  </a:lnTo>
                  <a:lnTo>
                    <a:pt x="1748382" y="754436"/>
                  </a:lnTo>
                  <a:lnTo>
                    <a:pt x="1757886" y="764260"/>
                  </a:lnTo>
                  <a:lnTo>
                    <a:pt x="1767389" y="774512"/>
                  </a:lnTo>
                  <a:lnTo>
                    <a:pt x="1777000" y="784870"/>
                  </a:lnTo>
                  <a:lnTo>
                    <a:pt x="1785970" y="795121"/>
                  </a:lnTo>
                  <a:lnTo>
                    <a:pt x="1790348" y="800140"/>
                  </a:lnTo>
                  <a:lnTo>
                    <a:pt x="1794512" y="805159"/>
                  </a:lnTo>
                  <a:lnTo>
                    <a:pt x="1798570" y="809964"/>
                  </a:lnTo>
                  <a:lnTo>
                    <a:pt x="1802201" y="814449"/>
                  </a:lnTo>
                  <a:lnTo>
                    <a:pt x="1810850" y="825128"/>
                  </a:lnTo>
                  <a:lnTo>
                    <a:pt x="1818432" y="834632"/>
                  </a:lnTo>
                  <a:lnTo>
                    <a:pt x="1821956" y="839117"/>
                  </a:lnTo>
                  <a:lnTo>
                    <a:pt x="1825266" y="843602"/>
                  </a:lnTo>
                  <a:lnTo>
                    <a:pt x="1828470" y="847980"/>
                  </a:lnTo>
                  <a:lnTo>
                    <a:pt x="1831674" y="852251"/>
                  </a:lnTo>
                  <a:lnTo>
                    <a:pt x="1834770" y="856736"/>
                  </a:lnTo>
                  <a:lnTo>
                    <a:pt x="1837760" y="861328"/>
                  </a:lnTo>
                  <a:lnTo>
                    <a:pt x="1840857" y="865920"/>
                  </a:lnTo>
                  <a:lnTo>
                    <a:pt x="1843954" y="870832"/>
                  </a:lnTo>
                  <a:lnTo>
                    <a:pt x="1847050" y="875958"/>
                  </a:lnTo>
                  <a:lnTo>
                    <a:pt x="1850361" y="881404"/>
                  </a:lnTo>
                  <a:lnTo>
                    <a:pt x="1853778" y="887384"/>
                  </a:lnTo>
                  <a:lnTo>
                    <a:pt x="1857409" y="893684"/>
                  </a:lnTo>
                  <a:lnTo>
                    <a:pt x="1859651" y="897848"/>
                  </a:lnTo>
                  <a:lnTo>
                    <a:pt x="1862000" y="902867"/>
                  </a:lnTo>
                  <a:lnTo>
                    <a:pt x="1864670" y="908313"/>
                  </a:lnTo>
                  <a:lnTo>
                    <a:pt x="1867340" y="914400"/>
                  </a:lnTo>
                  <a:lnTo>
                    <a:pt x="1870116" y="920914"/>
                  </a:lnTo>
                  <a:lnTo>
                    <a:pt x="1872892" y="927855"/>
                  </a:lnTo>
                  <a:lnTo>
                    <a:pt x="1875455" y="935116"/>
                  </a:lnTo>
                  <a:lnTo>
                    <a:pt x="1878018" y="942378"/>
                  </a:lnTo>
                  <a:lnTo>
                    <a:pt x="1880367" y="949853"/>
                  </a:lnTo>
                  <a:lnTo>
                    <a:pt x="1882503" y="957328"/>
                  </a:lnTo>
                  <a:lnTo>
                    <a:pt x="1883357" y="960958"/>
                  </a:lnTo>
                  <a:lnTo>
                    <a:pt x="1884212" y="964696"/>
                  </a:lnTo>
                  <a:lnTo>
                    <a:pt x="1885066" y="968327"/>
                  </a:lnTo>
                  <a:lnTo>
                    <a:pt x="1885706" y="971851"/>
                  </a:lnTo>
                  <a:lnTo>
                    <a:pt x="1886347" y="975268"/>
                  </a:lnTo>
                  <a:lnTo>
                    <a:pt x="1886774" y="978685"/>
                  </a:lnTo>
                  <a:lnTo>
                    <a:pt x="1887095" y="981995"/>
                  </a:lnTo>
                  <a:lnTo>
                    <a:pt x="1887308" y="985199"/>
                  </a:lnTo>
                  <a:lnTo>
                    <a:pt x="1887415" y="988295"/>
                  </a:lnTo>
                  <a:lnTo>
                    <a:pt x="1887415" y="991285"/>
                  </a:lnTo>
                  <a:lnTo>
                    <a:pt x="1887201" y="994062"/>
                  </a:lnTo>
                  <a:lnTo>
                    <a:pt x="1886774" y="996731"/>
                  </a:lnTo>
                  <a:lnTo>
                    <a:pt x="1885706" y="1002818"/>
                  </a:lnTo>
                  <a:lnTo>
                    <a:pt x="1884532" y="1008691"/>
                  </a:lnTo>
                  <a:lnTo>
                    <a:pt x="1883250" y="1014565"/>
                  </a:lnTo>
                  <a:lnTo>
                    <a:pt x="1881755" y="1020117"/>
                  </a:lnTo>
                  <a:lnTo>
                    <a:pt x="1880367" y="1025777"/>
                  </a:lnTo>
                  <a:lnTo>
                    <a:pt x="1878766" y="1031223"/>
                  </a:lnTo>
                  <a:lnTo>
                    <a:pt x="1877057" y="1036669"/>
                  </a:lnTo>
                  <a:lnTo>
                    <a:pt x="1875242" y="1041901"/>
                  </a:lnTo>
                  <a:lnTo>
                    <a:pt x="1873320" y="1047027"/>
                  </a:lnTo>
                  <a:lnTo>
                    <a:pt x="1871290" y="1052153"/>
                  </a:lnTo>
                  <a:lnTo>
                    <a:pt x="1869262" y="1057172"/>
                  </a:lnTo>
                  <a:lnTo>
                    <a:pt x="1867126" y="1062084"/>
                  </a:lnTo>
                  <a:lnTo>
                    <a:pt x="1864777" y="1066996"/>
                  </a:lnTo>
                  <a:lnTo>
                    <a:pt x="1862534" y="1071801"/>
                  </a:lnTo>
                  <a:lnTo>
                    <a:pt x="1860078" y="1076500"/>
                  </a:lnTo>
                  <a:lnTo>
                    <a:pt x="1857622" y="1081198"/>
                  </a:lnTo>
                  <a:lnTo>
                    <a:pt x="1855059" y="1085897"/>
                  </a:lnTo>
                  <a:lnTo>
                    <a:pt x="1852390" y="1090382"/>
                  </a:lnTo>
                  <a:lnTo>
                    <a:pt x="1849613" y="1094974"/>
                  </a:lnTo>
                  <a:lnTo>
                    <a:pt x="1846837" y="1099459"/>
                  </a:lnTo>
                  <a:lnTo>
                    <a:pt x="1844060" y="1103837"/>
                  </a:lnTo>
                  <a:lnTo>
                    <a:pt x="1841070" y="1108322"/>
                  </a:lnTo>
                  <a:lnTo>
                    <a:pt x="1838187" y="1112807"/>
                  </a:lnTo>
                  <a:lnTo>
                    <a:pt x="1835091" y="1117185"/>
                  </a:lnTo>
                  <a:lnTo>
                    <a:pt x="1829004" y="1125835"/>
                  </a:lnTo>
                  <a:lnTo>
                    <a:pt x="1822490" y="1134698"/>
                  </a:lnTo>
                  <a:lnTo>
                    <a:pt x="1815976" y="1143347"/>
                  </a:lnTo>
                  <a:lnTo>
                    <a:pt x="1809249" y="1152104"/>
                  </a:lnTo>
                  <a:lnTo>
                    <a:pt x="1805511" y="1156802"/>
                  </a:lnTo>
                  <a:lnTo>
                    <a:pt x="1801881" y="1161287"/>
                  </a:lnTo>
                  <a:lnTo>
                    <a:pt x="1799958" y="1163530"/>
                  </a:lnTo>
                  <a:lnTo>
                    <a:pt x="1797930" y="1165559"/>
                  </a:lnTo>
                  <a:lnTo>
                    <a:pt x="1795901" y="1167694"/>
                  </a:lnTo>
                  <a:lnTo>
                    <a:pt x="1793658" y="1169617"/>
                  </a:lnTo>
                  <a:lnTo>
                    <a:pt x="1792484" y="1171325"/>
                  </a:lnTo>
                  <a:lnTo>
                    <a:pt x="1789814" y="1174315"/>
                  </a:lnTo>
                  <a:lnTo>
                    <a:pt x="1786077" y="1178480"/>
                  </a:lnTo>
                  <a:lnTo>
                    <a:pt x="1781271" y="1183605"/>
                  </a:lnTo>
                  <a:lnTo>
                    <a:pt x="1775718" y="1189585"/>
                  </a:lnTo>
                  <a:lnTo>
                    <a:pt x="1769525" y="1196206"/>
                  </a:lnTo>
                  <a:lnTo>
                    <a:pt x="1762798" y="1203254"/>
                  </a:lnTo>
                  <a:lnTo>
                    <a:pt x="1755857" y="1210408"/>
                  </a:lnTo>
                  <a:lnTo>
                    <a:pt x="1748809" y="1217670"/>
                  </a:lnTo>
                  <a:lnTo>
                    <a:pt x="1741761" y="1224824"/>
                  </a:lnTo>
                  <a:lnTo>
                    <a:pt x="1735034" y="1231765"/>
                  </a:lnTo>
                  <a:lnTo>
                    <a:pt x="1728840" y="1238173"/>
                  </a:lnTo>
                  <a:lnTo>
                    <a:pt x="1723074" y="1243939"/>
                  </a:lnTo>
                  <a:lnTo>
                    <a:pt x="1718055" y="1248958"/>
                  </a:lnTo>
                  <a:lnTo>
                    <a:pt x="1714104" y="1252909"/>
                  </a:lnTo>
                  <a:lnTo>
                    <a:pt x="1711221" y="1255579"/>
                  </a:lnTo>
                  <a:lnTo>
                    <a:pt x="1707697" y="1258996"/>
                  </a:lnTo>
                  <a:lnTo>
                    <a:pt x="1704173" y="1262520"/>
                  </a:lnTo>
                  <a:lnTo>
                    <a:pt x="1700756" y="1265723"/>
                  </a:lnTo>
                  <a:lnTo>
                    <a:pt x="1697339" y="1269033"/>
                  </a:lnTo>
                  <a:lnTo>
                    <a:pt x="1693922" y="1272344"/>
                  </a:lnTo>
                  <a:lnTo>
                    <a:pt x="1690398" y="1275761"/>
                  </a:lnTo>
                  <a:lnTo>
                    <a:pt x="1686981" y="1279178"/>
                  </a:lnTo>
                  <a:lnTo>
                    <a:pt x="1683457" y="1282809"/>
                  </a:lnTo>
                  <a:lnTo>
                    <a:pt x="1661032" y="1302777"/>
                  </a:lnTo>
                  <a:lnTo>
                    <a:pt x="1658790" y="1304913"/>
                  </a:lnTo>
                  <a:lnTo>
                    <a:pt x="1657294" y="1306301"/>
                  </a:lnTo>
                  <a:lnTo>
                    <a:pt x="1656013" y="1307583"/>
                  </a:lnTo>
                  <a:lnTo>
                    <a:pt x="1653771" y="1309291"/>
                  </a:lnTo>
                  <a:lnTo>
                    <a:pt x="1649926" y="1312495"/>
                  </a:lnTo>
                  <a:lnTo>
                    <a:pt x="1645014" y="1316446"/>
                  </a:lnTo>
                  <a:lnTo>
                    <a:pt x="1639568" y="1321145"/>
                  </a:lnTo>
                  <a:lnTo>
                    <a:pt x="1633588" y="1326377"/>
                  </a:lnTo>
                  <a:lnTo>
                    <a:pt x="1627181" y="1332143"/>
                  </a:lnTo>
                  <a:lnTo>
                    <a:pt x="1620454" y="1338017"/>
                  </a:lnTo>
                  <a:lnTo>
                    <a:pt x="1613513" y="1344103"/>
                  </a:lnTo>
                  <a:lnTo>
                    <a:pt x="1606465" y="1350297"/>
                  </a:lnTo>
                  <a:lnTo>
                    <a:pt x="1599524" y="1356277"/>
                  </a:lnTo>
                  <a:lnTo>
                    <a:pt x="1592904" y="1362150"/>
                  </a:lnTo>
                  <a:lnTo>
                    <a:pt x="1586496" y="1367596"/>
                  </a:lnTo>
                  <a:lnTo>
                    <a:pt x="1580623" y="1372615"/>
                  </a:lnTo>
                  <a:lnTo>
                    <a:pt x="1575177" y="1376993"/>
                  </a:lnTo>
                  <a:lnTo>
                    <a:pt x="1570586" y="1380517"/>
                  </a:lnTo>
                  <a:lnTo>
                    <a:pt x="1568664" y="1382012"/>
                  </a:lnTo>
                  <a:lnTo>
                    <a:pt x="1566848" y="1383293"/>
                  </a:lnTo>
                  <a:lnTo>
                    <a:pt x="1565246" y="1384254"/>
                  </a:lnTo>
                  <a:lnTo>
                    <a:pt x="1563858" y="1385002"/>
                  </a:lnTo>
                  <a:lnTo>
                    <a:pt x="1562684" y="1386283"/>
                  </a:lnTo>
                  <a:lnTo>
                    <a:pt x="1560655" y="1388206"/>
                  </a:lnTo>
                  <a:lnTo>
                    <a:pt x="1557985" y="1390555"/>
                  </a:lnTo>
                  <a:lnTo>
                    <a:pt x="1554675" y="1393331"/>
                  </a:lnTo>
                  <a:lnTo>
                    <a:pt x="1546346" y="1400165"/>
                  </a:lnTo>
                  <a:lnTo>
                    <a:pt x="1536094" y="1408495"/>
                  </a:lnTo>
                  <a:lnTo>
                    <a:pt x="1524241" y="1417892"/>
                  </a:lnTo>
                  <a:lnTo>
                    <a:pt x="1511320" y="1428143"/>
                  </a:lnTo>
                  <a:lnTo>
                    <a:pt x="1497545" y="1438928"/>
                  </a:lnTo>
                  <a:lnTo>
                    <a:pt x="1483343" y="1449927"/>
                  </a:lnTo>
                  <a:lnTo>
                    <a:pt x="1469140" y="1460819"/>
                  </a:lnTo>
                  <a:lnTo>
                    <a:pt x="1455258" y="1471391"/>
                  </a:lnTo>
                  <a:lnTo>
                    <a:pt x="1442124" y="1481429"/>
                  </a:lnTo>
                  <a:lnTo>
                    <a:pt x="1430057" y="1490506"/>
                  </a:lnTo>
                  <a:lnTo>
                    <a:pt x="1419592" y="1498194"/>
                  </a:lnTo>
                  <a:lnTo>
                    <a:pt x="1410836" y="1504388"/>
                  </a:lnTo>
                  <a:lnTo>
                    <a:pt x="1407312" y="1506950"/>
                  </a:lnTo>
                  <a:lnTo>
                    <a:pt x="1404429" y="1508979"/>
                  </a:lnTo>
                  <a:lnTo>
                    <a:pt x="1402186" y="1510261"/>
                  </a:lnTo>
                  <a:lnTo>
                    <a:pt x="1400585" y="1511222"/>
                  </a:lnTo>
                  <a:lnTo>
                    <a:pt x="1397061" y="1514105"/>
                  </a:lnTo>
                  <a:lnTo>
                    <a:pt x="1391508" y="1518270"/>
                  </a:lnTo>
                  <a:lnTo>
                    <a:pt x="1384247" y="1523502"/>
                  </a:lnTo>
                  <a:lnTo>
                    <a:pt x="1375704" y="1529589"/>
                  </a:lnTo>
                  <a:lnTo>
                    <a:pt x="1365880" y="1536423"/>
                  </a:lnTo>
                  <a:lnTo>
                    <a:pt x="1355522" y="1543791"/>
                  </a:lnTo>
                  <a:lnTo>
                    <a:pt x="1344416" y="1551373"/>
                  </a:lnTo>
                  <a:lnTo>
                    <a:pt x="1333204" y="1559062"/>
                  </a:lnTo>
                  <a:lnTo>
                    <a:pt x="1321885" y="1566750"/>
                  </a:lnTo>
                  <a:lnTo>
                    <a:pt x="1310886" y="1574118"/>
                  </a:lnTo>
                  <a:lnTo>
                    <a:pt x="1300528" y="1581059"/>
                  </a:lnTo>
                  <a:lnTo>
                    <a:pt x="1291024" y="1587253"/>
                  </a:lnTo>
                  <a:lnTo>
                    <a:pt x="1282695" y="1592485"/>
                  </a:lnTo>
                  <a:lnTo>
                    <a:pt x="1275754" y="1596864"/>
                  </a:lnTo>
                  <a:lnTo>
                    <a:pt x="1272764" y="1598572"/>
                  </a:lnTo>
                  <a:lnTo>
                    <a:pt x="1270521" y="1599854"/>
                  </a:lnTo>
                  <a:lnTo>
                    <a:pt x="1268492" y="1600815"/>
                  </a:lnTo>
                  <a:lnTo>
                    <a:pt x="1267211" y="1601455"/>
                  </a:lnTo>
                  <a:lnTo>
                    <a:pt x="1266143" y="1602523"/>
                  </a:lnTo>
                  <a:lnTo>
                    <a:pt x="1264114" y="1604018"/>
                  </a:lnTo>
                  <a:lnTo>
                    <a:pt x="1261445" y="1605834"/>
                  </a:lnTo>
                  <a:lnTo>
                    <a:pt x="1258028" y="1608183"/>
                  </a:lnTo>
                  <a:lnTo>
                    <a:pt x="1249378" y="1613629"/>
                  </a:lnTo>
                  <a:lnTo>
                    <a:pt x="1238379" y="1620570"/>
                  </a:lnTo>
                  <a:lnTo>
                    <a:pt x="1225565" y="1628365"/>
                  </a:lnTo>
                  <a:lnTo>
                    <a:pt x="1211363" y="1636801"/>
                  </a:lnTo>
                  <a:lnTo>
                    <a:pt x="1196199" y="1645664"/>
                  </a:lnTo>
                  <a:lnTo>
                    <a:pt x="1180288" y="1654955"/>
                  </a:lnTo>
                  <a:lnTo>
                    <a:pt x="1164271" y="1664138"/>
                  </a:lnTo>
                  <a:lnTo>
                    <a:pt x="1148574" y="1673215"/>
                  </a:lnTo>
                  <a:lnTo>
                    <a:pt x="1133410" y="1681651"/>
                  </a:lnTo>
                  <a:lnTo>
                    <a:pt x="1119314" y="1689446"/>
                  </a:lnTo>
                  <a:lnTo>
                    <a:pt x="1106607" y="1696387"/>
                  </a:lnTo>
                  <a:lnTo>
                    <a:pt x="1095929" y="1702047"/>
                  </a:lnTo>
                  <a:lnTo>
                    <a:pt x="1091337" y="1704503"/>
                  </a:lnTo>
                  <a:lnTo>
                    <a:pt x="1087493" y="1706318"/>
                  </a:lnTo>
                  <a:lnTo>
                    <a:pt x="1084182" y="1707920"/>
                  </a:lnTo>
                  <a:lnTo>
                    <a:pt x="1081620" y="1708988"/>
                  </a:lnTo>
                  <a:lnTo>
                    <a:pt x="1077775" y="1711337"/>
                  </a:lnTo>
                  <a:lnTo>
                    <a:pt x="1073931" y="1713686"/>
                  </a:lnTo>
                  <a:lnTo>
                    <a:pt x="1069766" y="1715929"/>
                  </a:lnTo>
                  <a:lnTo>
                    <a:pt x="1065495" y="1718278"/>
                  </a:lnTo>
                  <a:lnTo>
                    <a:pt x="1056525" y="1722656"/>
                  </a:lnTo>
                  <a:lnTo>
                    <a:pt x="1047235" y="1727035"/>
                  </a:lnTo>
                  <a:lnTo>
                    <a:pt x="1037945" y="1731413"/>
                  </a:lnTo>
                  <a:lnTo>
                    <a:pt x="1028654" y="1735684"/>
                  </a:lnTo>
                  <a:lnTo>
                    <a:pt x="1019791" y="1739742"/>
                  </a:lnTo>
                  <a:lnTo>
                    <a:pt x="1011355" y="1743907"/>
                  </a:lnTo>
                  <a:lnTo>
                    <a:pt x="1006977" y="1746149"/>
                  </a:lnTo>
                  <a:lnTo>
                    <a:pt x="1002492" y="1748178"/>
                  </a:lnTo>
                  <a:lnTo>
                    <a:pt x="998007" y="1750314"/>
                  </a:lnTo>
                  <a:lnTo>
                    <a:pt x="993522" y="1752236"/>
                  </a:lnTo>
                  <a:lnTo>
                    <a:pt x="989144" y="1754372"/>
                  </a:lnTo>
                  <a:lnTo>
                    <a:pt x="984553" y="1756294"/>
                  </a:lnTo>
                  <a:lnTo>
                    <a:pt x="980068" y="1758216"/>
                  </a:lnTo>
                  <a:lnTo>
                    <a:pt x="975689" y="1760351"/>
                  </a:lnTo>
                  <a:lnTo>
                    <a:pt x="971738" y="1762167"/>
                  </a:lnTo>
                  <a:lnTo>
                    <a:pt x="967360" y="1764303"/>
                  </a:lnTo>
                  <a:lnTo>
                    <a:pt x="962448" y="1766545"/>
                  </a:lnTo>
                  <a:lnTo>
                    <a:pt x="957322" y="1768894"/>
                  </a:lnTo>
                  <a:lnTo>
                    <a:pt x="952304" y="1771244"/>
                  </a:lnTo>
                  <a:lnTo>
                    <a:pt x="947392" y="1773166"/>
                  </a:lnTo>
                  <a:lnTo>
                    <a:pt x="942800" y="1774874"/>
                  </a:lnTo>
                  <a:lnTo>
                    <a:pt x="938849" y="1776156"/>
                  </a:lnTo>
                  <a:lnTo>
                    <a:pt x="933723" y="1778825"/>
                  </a:lnTo>
                  <a:lnTo>
                    <a:pt x="927957" y="1781388"/>
                  </a:lnTo>
                  <a:lnTo>
                    <a:pt x="921870" y="1784058"/>
                  </a:lnTo>
                  <a:lnTo>
                    <a:pt x="915570" y="1786621"/>
                  </a:lnTo>
                  <a:lnTo>
                    <a:pt x="909056" y="1789183"/>
                  </a:lnTo>
                  <a:lnTo>
                    <a:pt x="902756" y="1791640"/>
                  </a:lnTo>
                  <a:lnTo>
                    <a:pt x="896562" y="1793882"/>
                  </a:lnTo>
                  <a:lnTo>
                    <a:pt x="891009" y="1796231"/>
                  </a:lnTo>
                  <a:lnTo>
                    <a:pt x="885777" y="1798367"/>
                  </a:lnTo>
                  <a:lnTo>
                    <a:pt x="878622" y="1801143"/>
                  </a:lnTo>
                  <a:lnTo>
                    <a:pt x="870080" y="1804561"/>
                  </a:lnTo>
                  <a:lnTo>
                    <a:pt x="860362" y="1808618"/>
                  </a:lnTo>
                  <a:lnTo>
                    <a:pt x="849470" y="1812890"/>
                  </a:lnTo>
                  <a:lnTo>
                    <a:pt x="837831" y="1817588"/>
                  </a:lnTo>
                  <a:lnTo>
                    <a:pt x="825871" y="1822394"/>
                  </a:lnTo>
                  <a:lnTo>
                    <a:pt x="813804" y="1827306"/>
                  </a:lnTo>
                  <a:lnTo>
                    <a:pt x="801631" y="1832004"/>
                  </a:lnTo>
                  <a:lnTo>
                    <a:pt x="789884" y="1836703"/>
                  </a:lnTo>
                  <a:lnTo>
                    <a:pt x="778886" y="1840974"/>
                  </a:lnTo>
                  <a:lnTo>
                    <a:pt x="768848" y="1844925"/>
                  </a:lnTo>
                  <a:lnTo>
                    <a:pt x="759878" y="1848236"/>
                  </a:lnTo>
                  <a:lnTo>
                    <a:pt x="752403" y="1850905"/>
                  </a:lnTo>
                  <a:lnTo>
                    <a:pt x="746850" y="1852827"/>
                  </a:lnTo>
                  <a:lnTo>
                    <a:pt x="743113" y="1853895"/>
                  </a:lnTo>
                  <a:lnTo>
                    <a:pt x="741404" y="1854749"/>
                  </a:lnTo>
                  <a:lnTo>
                    <a:pt x="738628" y="1856138"/>
                  </a:lnTo>
                  <a:lnTo>
                    <a:pt x="734784" y="1857846"/>
                  </a:lnTo>
                  <a:lnTo>
                    <a:pt x="730085" y="1859662"/>
                  </a:lnTo>
                  <a:lnTo>
                    <a:pt x="718552" y="1864040"/>
                  </a:lnTo>
                  <a:lnTo>
                    <a:pt x="705632" y="1868845"/>
                  </a:lnTo>
                  <a:lnTo>
                    <a:pt x="692284" y="1873437"/>
                  </a:lnTo>
                  <a:lnTo>
                    <a:pt x="680003" y="1877922"/>
                  </a:lnTo>
                  <a:lnTo>
                    <a:pt x="669859" y="1881446"/>
                  </a:lnTo>
                  <a:lnTo>
                    <a:pt x="663238" y="1883581"/>
                  </a:lnTo>
                  <a:lnTo>
                    <a:pt x="646687" y="1889134"/>
                  </a:lnTo>
                  <a:lnTo>
                    <a:pt x="630455" y="1894474"/>
                  </a:lnTo>
                  <a:lnTo>
                    <a:pt x="614331" y="1899599"/>
                  </a:lnTo>
                  <a:lnTo>
                    <a:pt x="598313" y="1904618"/>
                  </a:lnTo>
                  <a:lnTo>
                    <a:pt x="582509" y="1909530"/>
                  </a:lnTo>
                  <a:lnTo>
                    <a:pt x="566491" y="1914336"/>
                  </a:lnTo>
                  <a:lnTo>
                    <a:pt x="550581" y="1918820"/>
                  </a:lnTo>
                  <a:lnTo>
                    <a:pt x="534563" y="1923092"/>
                  </a:lnTo>
                  <a:lnTo>
                    <a:pt x="526554" y="1925121"/>
                  </a:lnTo>
                  <a:lnTo>
                    <a:pt x="518438" y="1927257"/>
                  </a:lnTo>
                  <a:lnTo>
                    <a:pt x="510323" y="1929179"/>
                  </a:lnTo>
                  <a:lnTo>
                    <a:pt x="502314" y="1930994"/>
                  </a:lnTo>
                  <a:lnTo>
                    <a:pt x="494092" y="1932916"/>
                  </a:lnTo>
                  <a:lnTo>
                    <a:pt x="485762" y="1934731"/>
                  </a:lnTo>
                  <a:lnTo>
                    <a:pt x="477647" y="1936440"/>
                  </a:lnTo>
                  <a:lnTo>
                    <a:pt x="469318" y="1938149"/>
                  </a:lnTo>
                  <a:lnTo>
                    <a:pt x="460882" y="1939750"/>
                  </a:lnTo>
                  <a:lnTo>
                    <a:pt x="452339" y="1941139"/>
                  </a:lnTo>
                  <a:lnTo>
                    <a:pt x="443903" y="1942634"/>
                  </a:lnTo>
                  <a:lnTo>
                    <a:pt x="435253" y="1944129"/>
                  </a:lnTo>
                  <a:lnTo>
                    <a:pt x="426604" y="1945410"/>
                  </a:lnTo>
                  <a:lnTo>
                    <a:pt x="417741" y="1946691"/>
                  </a:lnTo>
                  <a:lnTo>
                    <a:pt x="408878" y="1947759"/>
                  </a:lnTo>
                  <a:lnTo>
                    <a:pt x="399908" y="1948827"/>
                  </a:lnTo>
                  <a:lnTo>
                    <a:pt x="393607" y="1949575"/>
                  </a:lnTo>
                  <a:lnTo>
                    <a:pt x="387094" y="1950322"/>
                  </a:lnTo>
                  <a:lnTo>
                    <a:pt x="380687" y="1951070"/>
                  </a:lnTo>
                  <a:lnTo>
                    <a:pt x="374279" y="1951710"/>
                  </a:lnTo>
                  <a:lnTo>
                    <a:pt x="367766" y="1952351"/>
                  </a:lnTo>
                  <a:lnTo>
                    <a:pt x="361359" y="1952778"/>
                  </a:lnTo>
                  <a:lnTo>
                    <a:pt x="354845" y="1953312"/>
                  </a:lnTo>
                  <a:lnTo>
                    <a:pt x="348331" y="1953739"/>
                  </a:lnTo>
                  <a:lnTo>
                    <a:pt x="341710" y="1954166"/>
                  </a:lnTo>
                  <a:lnTo>
                    <a:pt x="335303" y="1954487"/>
                  </a:lnTo>
                  <a:lnTo>
                    <a:pt x="328789" y="1954700"/>
                  </a:lnTo>
                  <a:lnTo>
                    <a:pt x="322169" y="1955021"/>
                  </a:lnTo>
                  <a:lnTo>
                    <a:pt x="315762" y="1955127"/>
                  </a:lnTo>
                  <a:lnTo>
                    <a:pt x="309248" y="1955234"/>
                  </a:lnTo>
                  <a:lnTo>
                    <a:pt x="302734" y="1955234"/>
                  </a:lnTo>
                  <a:lnTo>
                    <a:pt x="296434" y="1955127"/>
                  </a:lnTo>
                  <a:lnTo>
                    <a:pt x="293123" y="1955127"/>
                  </a:lnTo>
                  <a:lnTo>
                    <a:pt x="290027" y="1955021"/>
                  </a:lnTo>
                  <a:lnTo>
                    <a:pt x="286930" y="1954700"/>
                  </a:lnTo>
                  <a:lnTo>
                    <a:pt x="283833" y="1954487"/>
                  </a:lnTo>
                  <a:lnTo>
                    <a:pt x="280950" y="1954166"/>
                  </a:lnTo>
                  <a:lnTo>
                    <a:pt x="277960" y="1953739"/>
                  </a:lnTo>
                  <a:lnTo>
                    <a:pt x="275077" y="1953312"/>
                  </a:lnTo>
                  <a:lnTo>
                    <a:pt x="272194" y="1952778"/>
                  </a:lnTo>
                  <a:lnTo>
                    <a:pt x="266641" y="1951710"/>
                  </a:lnTo>
                  <a:lnTo>
                    <a:pt x="261195" y="1950322"/>
                  </a:lnTo>
                  <a:lnTo>
                    <a:pt x="255962" y="1948720"/>
                  </a:lnTo>
                  <a:lnTo>
                    <a:pt x="250837" y="1946905"/>
                  </a:lnTo>
                  <a:lnTo>
                    <a:pt x="245925" y="1944983"/>
                  </a:lnTo>
                  <a:lnTo>
                    <a:pt x="241226" y="1942847"/>
                  </a:lnTo>
                  <a:lnTo>
                    <a:pt x="236528" y="1940711"/>
                  </a:lnTo>
                  <a:lnTo>
                    <a:pt x="232043" y="1938255"/>
                  </a:lnTo>
                  <a:lnTo>
                    <a:pt x="227664" y="1935693"/>
                  </a:lnTo>
                  <a:lnTo>
                    <a:pt x="223286" y="1933023"/>
                  </a:lnTo>
                  <a:lnTo>
                    <a:pt x="219122" y="1930140"/>
                  </a:lnTo>
                  <a:lnTo>
                    <a:pt x="214957" y="1927257"/>
                  </a:lnTo>
                  <a:lnTo>
                    <a:pt x="211433" y="1924587"/>
                  </a:lnTo>
                  <a:lnTo>
                    <a:pt x="207909" y="1921917"/>
                  </a:lnTo>
                  <a:lnTo>
                    <a:pt x="204706" y="1918927"/>
                  </a:lnTo>
                  <a:lnTo>
                    <a:pt x="201289" y="1916044"/>
                  </a:lnTo>
                  <a:lnTo>
                    <a:pt x="197978" y="1912947"/>
                  </a:lnTo>
                  <a:lnTo>
                    <a:pt x="194775" y="1909744"/>
                  </a:lnTo>
                  <a:lnTo>
                    <a:pt x="191571" y="1906433"/>
                  </a:lnTo>
                  <a:lnTo>
                    <a:pt x="188368" y="1903123"/>
                  </a:lnTo>
                  <a:lnTo>
                    <a:pt x="185378" y="1899599"/>
                  </a:lnTo>
                  <a:lnTo>
                    <a:pt x="182281" y="1896075"/>
                  </a:lnTo>
                  <a:lnTo>
                    <a:pt x="179398" y="1892445"/>
                  </a:lnTo>
                  <a:lnTo>
                    <a:pt x="176408" y="1888707"/>
                  </a:lnTo>
                  <a:lnTo>
                    <a:pt x="173525" y="1884863"/>
                  </a:lnTo>
                  <a:lnTo>
                    <a:pt x="170642" y="1880912"/>
                  </a:lnTo>
                  <a:lnTo>
                    <a:pt x="167865" y="1876854"/>
                  </a:lnTo>
                  <a:lnTo>
                    <a:pt x="165089" y="1872796"/>
                  </a:lnTo>
                  <a:lnTo>
                    <a:pt x="162419" y="1868632"/>
                  </a:lnTo>
                  <a:lnTo>
                    <a:pt x="159750" y="1864360"/>
                  </a:lnTo>
                  <a:lnTo>
                    <a:pt x="157080" y="1859875"/>
                  </a:lnTo>
                  <a:lnTo>
                    <a:pt x="154517" y="1855497"/>
                  </a:lnTo>
                  <a:lnTo>
                    <a:pt x="151954" y="1851012"/>
                  </a:lnTo>
                  <a:lnTo>
                    <a:pt x="149391" y="1846313"/>
                  </a:lnTo>
                  <a:lnTo>
                    <a:pt x="147042" y="1841722"/>
                  </a:lnTo>
                  <a:lnTo>
                    <a:pt x="144586" y="1836916"/>
                  </a:lnTo>
                  <a:lnTo>
                    <a:pt x="142237" y="1832004"/>
                  </a:lnTo>
                  <a:lnTo>
                    <a:pt x="139888" y="1827199"/>
                  </a:lnTo>
                  <a:lnTo>
                    <a:pt x="137538" y="1822180"/>
                  </a:lnTo>
                  <a:lnTo>
                    <a:pt x="135296" y="1817161"/>
                  </a:lnTo>
                  <a:lnTo>
                    <a:pt x="130811" y="1806803"/>
                  </a:lnTo>
                  <a:lnTo>
                    <a:pt x="126540" y="1796231"/>
                  </a:lnTo>
                  <a:lnTo>
                    <a:pt x="123016" y="1787048"/>
                  </a:lnTo>
                  <a:lnTo>
                    <a:pt x="119492" y="1777544"/>
                  </a:lnTo>
                  <a:lnTo>
                    <a:pt x="115968" y="1767933"/>
                  </a:lnTo>
                  <a:lnTo>
                    <a:pt x="112551" y="1757789"/>
                  </a:lnTo>
                  <a:lnTo>
                    <a:pt x="109134" y="1747537"/>
                  </a:lnTo>
                  <a:lnTo>
                    <a:pt x="105823" y="1736966"/>
                  </a:lnTo>
                  <a:lnTo>
                    <a:pt x="102513" y="1726180"/>
                  </a:lnTo>
                  <a:lnTo>
                    <a:pt x="99203" y="1715395"/>
                  </a:lnTo>
                  <a:lnTo>
                    <a:pt x="95999" y="1704183"/>
                  </a:lnTo>
                  <a:lnTo>
                    <a:pt x="92902" y="1692970"/>
                  </a:lnTo>
                  <a:lnTo>
                    <a:pt x="89699" y="1681544"/>
                  </a:lnTo>
                  <a:lnTo>
                    <a:pt x="86602" y="1670011"/>
                  </a:lnTo>
                  <a:lnTo>
                    <a:pt x="83719" y="1658372"/>
                  </a:lnTo>
                  <a:lnTo>
                    <a:pt x="80622" y="1646625"/>
                  </a:lnTo>
                  <a:lnTo>
                    <a:pt x="77846" y="1634986"/>
                  </a:lnTo>
                  <a:lnTo>
                    <a:pt x="74856" y="1623133"/>
                  </a:lnTo>
                  <a:lnTo>
                    <a:pt x="69410" y="1599533"/>
                  </a:lnTo>
                  <a:lnTo>
                    <a:pt x="64284" y="1575827"/>
                  </a:lnTo>
                  <a:lnTo>
                    <a:pt x="59265" y="1552441"/>
                  </a:lnTo>
                  <a:lnTo>
                    <a:pt x="54567" y="1529375"/>
                  </a:lnTo>
                  <a:lnTo>
                    <a:pt x="50189" y="1506737"/>
                  </a:lnTo>
                  <a:lnTo>
                    <a:pt x="46238" y="1484846"/>
                  </a:lnTo>
                  <a:lnTo>
                    <a:pt x="42500" y="1463703"/>
                  </a:lnTo>
                  <a:lnTo>
                    <a:pt x="39083" y="1443627"/>
                  </a:lnTo>
                  <a:lnTo>
                    <a:pt x="37268" y="1431560"/>
                  </a:lnTo>
                  <a:lnTo>
                    <a:pt x="35346" y="1419494"/>
                  </a:lnTo>
                  <a:lnTo>
                    <a:pt x="33530" y="1407427"/>
                  </a:lnTo>
                  <a:lnTo>
                    <a:pt x="31822" y="1395253"/>
                  </a:lnTo>
                  <a:lnTo>
                    <a:pt x="30006" y="1383187"/>
                  </a:lnTo>
                  <a:lnTo>
                    <a:pt x="28511" y="1371013"/>
                  </a:lnTo>
                  <a:lnTo>
                    <a:pt x="26910" y="1358840"/>
                  </a:lnTo>
                  <a:lnTo>
                    <a:pt x="25308" y="1346666"/>
                  </a:lnTo>
                  <a:lnTo>
                    <a:pt x="23813" y="1334599"/>
                  </a:lnTo>
                  <a:lnTo>
                    <a:pt x="22318" y="1322319"/>
                  </a:lnTo>
                  <a:lnTo>
                    <a:pt x="21037" y="1310146"/>
                  </a:lnTo>
                  <a:lnTo>
                    <a:pt x="19648" y="1297865"/>
                  </a:lnTo>
                  <a:lnTo>
                    <a:pt x="18367" y="1285692"/>
                  </a:lnTo>
                  <a:lnTo>
                    <a:pt x="17086" y="1273518"/>
                  </a:lnTo>
                  <a:lnTo>
                    <a:pt x="15911" y="1261238"/>
                  </a:lnTo>
                  <a:lnTo>
                    <a:pt x="14736" y="1249065"/>
                  </a:lnTo>
                  <a:lnTo>
                    <a:pt x="13562" y="1236037"/>
                  </a:lnTo>
                  <a:lnTo>
                    <a:pt x="12494" y="1223116"/>
                  </a:lnTo>
                  <a:lnTo>
                    <a:pt x="11533" y="1210195"/>
                  </a:lnTo>
                  <a:lnTo>
                    <a:pt x="10465" y="1197381"/>
                  </a:lnTo>
                  <a:lnTo>
                    <a:pt x="9611" y="1184353"/>
                  </a:lnTo>
                  <a:lnTo>
                    <a:pt x="8756" y="1171539"/>
                  </a:lnTo>
                  <a:lnTo>
                    <a:pt x="7902" y="1158724"/>
                  </a:lnTo>
                  <a:lnTo>
                    <a:pt x="7261" y="1145910"/>
                  </a:lnTo>
                  <a:lnTo>
                    <a:pt x="6514" y="1133096"/>
                  </a:lnTo>
                  <a:lnTo>
                    <a:pt x="5766" y="1120175"/>
                  </a:lnTo>
                  <a:lnTo>
                    <a:pt x="5019" y="1107254"/>
                  </a:lnTo>
                  <a:lnTo>
                    <a:pt x="4378" y="1094440"/>
                  </a:lnTo>
                  <a:lnTo>
                    <a:pt x="3631" y="1081519"/>
                  </a:lnTo>
                  <a:lnTo>
                    <a:pt x="2883" y="1068491"/>
                  </a:lnTo>
                  <a:lnTo>
                    <a:pt x="2242" y="1055570"/>
                  </a:lnTo>
                  <a:lnTo>
                    <a:pt x="1495" y="1042542"/>
                  </a:lnTo>
                  <a:lnTo>
                    <a:pt x="1068" y="1033786"/>
                  </a:lnTo>
                  <a:lnTo>
                    <a:pt x="747" y="1025029"/>
                  </a:lnTo>
                  <a:lnTo>
                    <a:pt x="320" y="1016380"/>
                  </a:lnTo>
                  <a:lnTo>
                    <a:pt x="214" y="1007730"/>
                  </a:lnTo>
                  <a:lnTo>
                    <a:pt x="107" y="998867"/>
                  </a:lnTo>
                  <a:lnTo>
                    <a:pt x="0" y="990218"/>
                  </a:lnTo>
                  <a:lnTo>
                    <a:pt x="0" y="981354"/>
                  </a:lnTo>
                  <a:lnTo>
                    <a:pt x="0" y="972705"/>
                  </a:lnTo>
                  <a:lnTo>
                    <a:pt x="320" y="955299"/>
                  </a:lnTo>
                  <a:lnTo>
                    <a:pt x="854" y="937786"/>
                  </a:lnTo>
                  <a:lnTo>
                    <a:pt x="1495" y="920380"/>
                  </a:lnTo>
                  <a:lnTo>
                    <a:pt x="2349" y="902974"/>
                  </a:lnTo>
                  <a:lnTo>
                    <a:pt x="3310" y="885568"/>
                  </a:lnTo>
                  <a:lnTo>
                    <a:pt x="4485" y="868162"/>
                  </a:lnTo>
                  <a:lnTo>
                    <a:pt x="5766" y="850756"/>
                  </a:lnTo>
                  <a:lnTo>
                    <a:pt x="6941" y="833457"/>
                  </a:lnTo>
                  <a:lnTo>
                    <a:pt x="8436" y="816158"/>
                  </a:lnTo>
                  <a:lnTo>
                    <a:pt x="9824" y="798859"/>
                  </a:lnTo>
                  <a:lnTo>
                    <a:pt x="11212" y="781560"/>
                  </a:lnTo>
                  <a:lnTo>
                    <a:pt x="12707" y="764367"/>
                  </a:lnTo>
                  <a:lnTo>
                    <a:pt x="13562" y="751980"/>
                  </a:lnTo>
                  <a:lnTo>
                    <a:pt x="14629" y="739700"/>
                  </a:lnTo>
                  <a:lnTo>
                    <a:pt x="15804" y="727313"/>
                  </a:lnTo>
                  <a:lnTo>
                    <a:pt x="17086" y="715139"/>
                  </a:lnTo>
                  <a:lnTo>
                    <a:pt x="18474" y="702752"/>
                  </a:lnTo>
                  <a:lnTo>
                    <a:pt x="19755" y="690579"/>
                  </a:lnTo>
                  <a:lnTo>
                    <a:pt x="21250" y="678298"/>
                  </a:lnTo>
                  <a:lnTo>
                    <a:pt x="22852" y="666125"/>
                  </a:lnTo>
                  <a:lnTo>
                    <a:pt x="24454" y="653951"/>
                  </a:lnTo>
                  <a:lnTo>
                    <a:pt x="26055" y="641671"/>
                  </a:lnTo>
                  <a:lnTo>
                    <a:pt x="27657" y="629604"/>
                  </a:lnTo>
                  <a:lnTo>
                    <a:pt x="29366" y="617324"/>
                  </a:lnTo>
                  <a:lnTo>
                    <a:pt x="30861" y="605257"/>
                  </a:lnTo>
                  <a:lnTo>
                    <a:pt x="32462" y="593191"/>
                  </a:lnTo>
                  <a:lnTo>
                    <a:pt x="34171" y="581124"/>
                  </a:lnTo>
                  <a:lnTo>
                    <a:pt x="35773" y="568951"/>
                  </a:lnTo>
                  <a:lnTo>
                    <a:pt x="36947" y="560942"/>
                  </a:lnTo>
                  <a:lnTo>
                    <a:pt x="38015" y="552826"/>
                  </a:lnTo>
                  <a:lnTo>
                    <a:pt x="39190" y="544604"/>
                  </a:lnTo>
                  <a:lnTo>
                    <a:pt x="40578" y="536488"/>
                  </a:lnTo>
                  <a:lnTo>
                    <a:pt x="41860" y="528159"/>
                  </a:lnTo>
                  <a:lnTo>
                    <a:pt x="43248" y="519830"/>
                  </a:lnTo>
                  <a:lnTo>
                    <a:pt x="44743" y="511607"/>
                  </a:lnTo>
                  <a:lnTo>
                    <a:pt x="46238" y="503385"/>
                  </a:lnTo>
                  <a:lnTo>
                    <a:pt x="47733" y="495055"/>
                  </a:lnTo>
                  <a:lnTo>
                    <a:pt x="49228" y="486833"/>
                  </a:lnTo>
                  <a:lnTo>
                    <a:pt x="50829" y="478717"/>
                  </a:lnTo>
                  <a:lnTo>
                    <a:pt x="52431" y="470495"/>
                  </a:lnTo>
                  <a:lnTo>
                    <a:pt x="54033" y="462379"/>
                  </a:lnTo>
                  <a:lnTo>
                    <a:pt x="55741" y="454477"/>
                  </a:lnTo>
                  <a:lnTo>
                    <a:pt x="57343" y="446575"/>
                  </a:lnTo>
                  <a:lnTo>
                    <a:pt x="59052" y="438673"/>
                  </a:lnTo>
                  <a:lnTo>
                    <a:pt x="60760" y="430664"/>
                  </a:lnTo>
                  <a:lnTo>
                    <a:pt x="62469" y="422869"/>
                  </a:lnTo>
                  <a:lnTo>
                    <a:pt x="64177" y="414967"/>
                  </a:lnTo>
                  <a:lnTo>
                    <a:pt x="65886" y="407171"/>
                  </a:lnTo>
                  <a:lnTo>
                    <a:pt x="67595" y="399376"/>
                  </a:lnTo>
                  <a:lnTo>
                    <a:pt x="69303" y="391581"/>
                  </a:lnTo>
                  <a:lnTo>
                    <a:pt x="71118" y="383679"/>
                  </a:lnTo>
                  <a:lnTo>
                    <a:pt x="72934" y="375777"/>
                  </a:lnTo>
                  <a:lnTo>
                    <a:pt x="74322" y="369583"/>
                  </a:lnTo>
                  <a:lnTo>
                    <a:pt x="76031" y="362001"/>
                  </a:lnTo>
                  <a:lnTo>
                    <a:pt x="77953" y="353458"/>
                  </a:lnTo>
                  <a:lnTo>
                    <a:pt x="79982" y="344382"/>
                  </a:lnTo>
                  <a:lnTo>
                    <a:pt x="82224" y="335519"/>
                  </a:lnTo>
                  <a:lnTo>
                    <a:pt x="84360" y="327510"/>
                  </a:lnTo>
                  <a:lnTo>
                    <a:pt x="85428" y="323879"/>
                  </a:lnTo>
                  <a:lnTo>
                    <a:pt x="86389" y="320676"/>
                  </a:lnTo>
                  <a:lnTo>
                    <a:pt x="87350" y="317899"/>
                  </a:lnTo>
                  <a:lnTo>
                    <a:pt x="88311" y="315550"/>
                  </a:lnTo>
                  <a:lnTo>
                    <a:pt x="89272" y="310317"/>
                  </a:lnTo>
                  <a:lnTo>
                    <a:pt x="90660" y="304551"/>
                  </a:lnTo>
                  <a:lnTo>
                    <a:pt x="92262" y="298678"/>
                  </a:lnTo>
                  <a:lnTo>
                    <a:pt x="93970" y="292591"/>
                  </a:lnTo>
                  <a:lnTo>
                    <a:pt x="95679" y="286397"/>
                  </a:lnTo>
                  <a:lnTo>
                    <a:pt x="97494" y="280418"/>
                  </a:lnTo>
                  <a:lnTo>
                    <a:pt x="99203" y="274758"/>
                  </a:lnTo>
                  <a:lnTo>
                    <a:pt x="100805" y="269419"/>
                  </a:lnTo>
                  <a:lnTo>
                    <a:pt x="102513" y="263866"/>
                  </a:lnTo>
                  <a:lnTo>
                    <a:pt x="104222" y="258206"/>
                  </a:lnTo>
                  <a:lnTo>
                    <a:pt x="105930" y="252760"/>
                  </a:lnTo>
                  <a:lnTo>
                    <a:pt x="107639" y="247207"/>
                  </a:lnTo>
                  <a:lnTo>
                    <a:pt x="109240" y="241761"/>
                  </a:lnTo>
                  <a:lnTo>
                    <a:pt x="110949" y="236315"/>
                  </a:lnTo>
                  <a:lnTo>
                    <a:pt x="112658" y="230869"/>
                  </a:lnTo>
                  <a:lnTo>
                    <a:pt x="114366" y="225316"/>
                  </a:lnTo>
                  <a:lnTo>
                    <a:pt x="117570" y="215279"/>
                  </a:lnTo>
                  <a:lnTo>
                    <a:pt x="120987" y="204493"/>
                  </a:lnTo>
                  <a:lnTo>
                    <a:pt x="124617" y="193067"/>
                  </a:lnTo>
                  <a:lnTo>
                    <a:pt x="128568" y="181748"/>
                  </a:lnTo>
                  <a:lnTo>
                    <a:pt x="130491" y="175982"/>
                  </a:lnTo>
                  <a:lnTo>
                    <a:pt x="132519" y="170429"/>
                  </a:lnTo>
                  <a:lnTo>
                    <a:pt x="134655" y="164983"/>
                  </a:lnTo>
                  <a:lnTo>
                    <a:pt x="136684" y="159750"/>
                  </a:lnTo>
                  <a:lnTo>
                    <a:pt x="138820" y="154732"/>
                  </a:lnTo>
                  <a:lnTo>
                    <a:pt x="140955" y="149926"/>
                  </a:lnTo>
                  <a:lnTo>
                    <a:pt x="143091" y="145441"/>
                  </a:lnTo>
                  <a:lnTo>
                    <a:pt x="145120" y="141277"/>
                  </a:lnTo>
                  <a:lnTo>
                    <a:pt x="145974" y="138927"/>
                  </a:lnTo>
                  <a:lnTo>
                    <a:pt x="147042" y="136364"/>
                  </a:lnTo>
                  <a:lnTo>
                    <a:pt x="148110" y="133695"/>
                  </a:lnTo>
                  <a:lnTo>
                    <a:pt x="149285" y="130918"/>
                  </a:lnTo>
                  <a:lnTo>
                    <a:pt x="152168" y="124938"/>
                  </a:lnTo>
                  <a:lnTo>
                    <a:pt x="155265" y="118638"/>
                  </a:lnTo>
                  <a:lnTo>
                    <a:pt x="158895" y="112231"/>
                  </a:lnTo>
                  <a:lnTo>
                    <a:pt x="162739" y="105504"/>
                  </a:lnTo>
                  <a:lnTo>
                    <a:pt x="166691" y="98883"/>
                  </a:lnTo>
                  <a:lnTo>
                    <a:pt x="170855" y="92156"/>
                  </a:lnTo>
                  <a:lnTo>
                    <a:pt x="175020" y="85642"/>
                  </a:lnTo>
                  <a:lnTo>
                    <a:pt x="179291" y="79448"/>
                  </a:lnTo>
                  <a:lnTo>
                    <a:pt x="183349" y="73575"/>
                  </a:lnTo>
                  <a:lnTo>
                    <a:pt x="187300" y="68022"/>
                  </a:lnTo>
                  <a:lnTo>
                    <a:pt x="191144" y="63217"/>
                  </a:lnTo>
                  <a:lnTo>
                    <a:pt x="194668" y="58732"/>
                  </a:lnTo>
                  <a:lnTo>
                    <a:pt x="196270" y="56916"/>
                  </a:lnTo>
                  <a:lnTo>
                    <a:pt x="197872" y="55208"/>
                  </a:lnTo>
                  <a:lnTo>
                    <a:pt x="199260" y="53820"/>
                  </a:lnTo>
                  <a:lnTo>
                    <a:pt x="200541" y="52431"/>
                  </a:lnTo>
                  <a:lnTo>
                    <a:pt x="205774" y="47626"/>
                  </a:lnTo>
                  <a:lnTo>
                    <a:pt x="210152" y="43248"/>
                  </a:lnTo>
                  <a:lnTo>
                    <a:pt x="214316" y="39190"/>
                  </a:lnTo>
                  <a:lnTo>
                    <a:pt x="218481" y="35453"/>
                  </a:lnTo>
                  <a:lnTo>
                    <a:pt x="220510" y="33637"/>
                  </a:lnTo>
                  <a:lnTo>
                    <a:pt x="222752" y="31822"/>
                  </a:lnTo>
                  <a:lnTo>
                    <a:pt x="225102" y="29900"/>
                  </a:lnTo>
                  <a:lnTo>
                    <a:pt x="227664" y="27978"/>
                  </a:lnTo>
                  <a:lnTo>
                    <a:pt x="230441" y="26056"/>
                  </a:lnTo>
                  <a:lnTo>
                    <a:pt x="233538" y="23920"/>
                  </a:lnTo>
                  <a:lnTo>
                    <a:pt x="236848" y="21891"/>
                  </a:lnTo>
                  <a:lnTo>
                    <a:pt x="240479" y="19648"/>
                  </a:lnTo>
                  <a:lnTo>
                    <a:pt x="243255" y="18047"/>
                  </a:lnTo>
                  <a:lnTo>
                    <a:pt x="246245" y="16338"/>
                  </a:lnTo>
                  <a:lnTo>
                    <a:pt x="249128" y="14736"/>
                  </a:lnTo>
                  <a:lnTo>
                    <a:pt x="252332" y="13348"/>
                  </a:lnTo>
                  <a:lnTo>
                    <a:pt x="255535" y="11853"/>
                  </a:lnTo>
                  <a:lnTo>
                    <a:pt x="258739" y="10358"/>
                  </a:lnTo>
                  <a:lnTo>
                    <a:pt x="262049" y="9077"/>
                  </a:lnTo>
                  <a:lnTo>
                    <a:pt x="265466" y="7795"/>
                  </a:lnTo>
                  <a:lnTo>
                    <a:pt x="268883" y="6727"/>
                  </a:lnTo>
                  <a:lnTo>
                    <a:pt x="272514" y="5660"/>
                  </a:lnTo>
                  <a:lnTo>
                    <a:pt x="276145" y="4592"/>
                  </a:lnTo>
                  <a:lnTo>
                    <a:pt x="279775" y="3737"/>
                  </a:lnTo>
                  <a:lnTo>
                    <a:pt x="283513" y="3097"/>
                  </a:lnTo>
                  <a:lnTo>
                    <a:pt x="287143" y="2563"/>
                  </a:lnTo>
                  <a:lnTo>
                    <a:pt x="290881" y="2029"/>
                  </a:lnTo>
                  <a:lnTo>
                    <a:pt x="294832" y="1815"/>
                  </a:lnTo>
                  <a:lnTo>
                    <a:pt x="296861" y="1175"/>
                  </a:lnTo>
                  <a:lnTo>
                    <a:pt x="299637" y="748"/>
                  </a:lnTo>
                  <a:lnTo>
                    <a:pt x="302627" y="320"/>
                  </a:lnTo>
                  <a:lnTo>
                    <a:pt x="306365" y="107"/>
                  </a:lnTo>
                  <a:close/>
                </a:path>
              </a:pathLst>
            </a:custGeom>
          </p:spPr>
          <p:txBody>
            <a:bodyPr vert="horz" wrap="square"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en-US" sz="16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rPr>
                <a:t>President, Senior Project Director</a:t>
              </a: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a:p>
              <a:pPr marL="0" indent="0" algn="r">
                <a:lnSpc>
                  <a:spcPct val="100000"/>
                </a:lnSpc>
                <a:buNone/>
              </a:pPr>
              <a:endParaRPr lang="en-US" sz="1300" dirty="0">
                <a:solidFill>
                  <a:schemeClr val="tx1">
                    <a:lumMod val="85000"/>
                    <a:lumOff val="15000"/>
                  </a:schemeClr>
                </a:solidFill>
                <a:latin typeface="Roboto" panose="02000000000000000000" pitchFamily="2" charset="0"/>
                <a:ea typeface="Roboto" panose="02000000000000000000" pitchFamily="2" charset="0"/>
                <a:cs typeface="Rubik Light" panose="00000400000000000000" pitchFamily="2" charset="-79"/>
              </a:endParaRPr>
            </a:p>
          </p:txBody>
        </p:sp>
        <p:sp>
          <p:nvSpPr>
            <p:cNvPr id="120" name="Rectangle 119"/>
            <p:cNvSpPr/>
            <p:nvPr/>
          </p:nvSpPr>
          <p:spPr>
            <a:xfrm>
              <a:off x="-705080" y="2914424"/>
              <a:ext cx="4153841" cy="1815882"/>
            </a:xfrm>
            <a:prstGeom prst="rect">
              <a:avLst/>
            </a:prstGeom>
          </p:spPr>
          <p:txBody>
            <a:bodyPr wrap="square">
              <a:spAutoFit/>
            </a:bodyPr>
            <a:lstStyle/>
            <a:p>
              <a:pPr algn="r"/>
              <a:r>
                <a:rPr lang="en-US" sz="1400" b="0" i="0" dirty="0">
                  <a:solidFill>
                    <a:schemeClr val="tx1">
                      <a:lumMod val="65000"/>
                      <a:lumOff val="35000"/>
                    </a:schemeClr>
                  </a:solidFill>
                  <a:effectLst/>
                  <a:latin typeface="Roboto Light" panose="02000000000000000000" pitchFamily="2" charset="0"/>
                  <a:ea typeface="Roboto Light" panose="02000000000000000000" pitchFamily="2" charset="0"/>
                </a:rPr>
                <a:t>As President of HM Aero, Adam Martin has more than 18 years’ experience in the aviation industry and is a highly-skilled airport planner, commercial pilot and Project Management Professional. He led a team of more than 20 aviation planning staff in his role of Manager, Aviation Planning at WSP Canada, where he was employed for more than 13 years and was involved in more than 100 projects.</a:t>
              </a:r>
              <a:endParaRPr lang="en-US" sz="1400" dirty="0">
                <a:solidFill>
                  <a:schemeClr val="tx1">
                    <a:lumMod val="65000"/>
                    <a:lumOff val="35000"/>
                  </a:schemeClr>
                </a:solidFill>
                <a:latin typeface="Roboto Light" panose="02000000000000000000" pitchFamily="2" charset="0"/>
                <a:ea typeface="Roboto Light" panose="02000000000000000000" pitchFamily="2" charset="0"/>
              </a:endParaRPr>
            </a:p>
          </p:txBody>
        </p:sp>
        <p:grpSp>
          <p:nvGrpSpPr>
            <p:cNvPr id="121" name="Group 120"/>
            <p:cNvGrpSpPr/>
            <p:nvPr/>
          </p:nvGrpSpPr>
          <p:grpSpPr>
            <a:xfrm>
              <a:off x="2772544" y="5004315"/>
              <a:ext cx="492343" cy="155124"/>
              <a:chOff x="1650401" y="5493837"/>
              <a:chExt cx="682984" cy="215189"/>
            </a:xfrm>
          </p:grpSpPr>
          <p:pic>
            <p:nvPicPr>
              <p:cNvPr id="126" name="Picture 12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650401" y="5504595"/>
                <a:ext cx="180422" cy="180422"/>
              </a:xfrm>
              <a:prstGeom prst="rect">
                <a:avLst/>
              </a:prstGeom>
            </p:spPr>
          </p:pic>
          <p:pic>
            <p:nvPicPr>
              <p:cNvPr id="127" name="Picture 126"/>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118196" y="5493837"/>
                <a:ext cx="215189" cy="215189"/>
              </a:xfrm>
              <a:prstGeom prst="rect">
                <a:avLst/>
              </a:prstGeom>
            </p:spPr>
          </p:pic>
        </p:grpSp>
      </p:grpSp>
      <p:pic>
        <p:nvPicPr>
          <p:cNvPr id="34" name="Picture 33" descr="A picture containing stationary, pencil&#10;&#10;Description automatically generated">
            <a:extLst>
              <a:ext uri="{FF2B5EF4-FFF2-40B4-BE49-F238E27FC236}">
                <a16:creationId xmlns:a16="http://schemas.microsoft.com/office/drawing/2014/main" id="{D46577A9-A721-4958-8696-3AC740201A6A}"/>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0309861" y="150296"/>
            <a:ext cx="594360" cy="594360"/>
          </a:xfrm>
          <a:prstGeom prst="rect">
            <a:avLst/>
          </a:prstGeom>
        </p:spPr>
      </p:pic>
    </p:spTree>
    <p:extLst>
      <p:ext uri="{BB962C8B-B14F-4D97-AF65-F5344CB8AC3E}">
        <p14:creationId xmlns:p14="http://schemas.microsoft.com/office/powerpoint/2010/main" val="1226408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BCFF03-4996-7640-979E-B85EF93BF66B}"/>
              </a:ext>
            </a:extLst>
          </p:cNvPr>
          <p:cNvSpPr>
            <a:spLocks noGrp="1"/>
          </p:cNvSpPr>
          <p:nvPr>
            <p:ph type="title"/>
          </p:nvPr>
        </p:nvSpPr>
        <p:spPr>
          <a:xfrm>
            <a:off x="3171131" y="477715"/>
            <a:ext cx="5835731" cy="569602"/>
          </a:xfrm>
        </p:spPr>
        <p:txBody>
          <a:bodyPr/>
          <a:lstStyle/>
          <a:p>
            <a:r>
              <a:rPr lang="en-US" dirty="0"/>
              <a:t>WHAT IS A MASTER PLAN?</a:t>
            </a:r>
          </a:p>
        </p:txBody>
      </p:sp>
      <p:sp>
        <p:nvSpPr>
          <p:cNvPr id="5" name="Text Placeholder 4">
            <a:extLst>
              <a:ext uri="{FF2B5EF4-FFF2-40B4-BE49-F238E27FC236}">
                <a16:creationId xmlns:a16="http://schemas.microsoft.com/office/drawing/2014/main" id="{FF4D4C6F-0740-0841-B028-C11497780771}"/>
              </a:ext>
            </a:extLst>
          </p:cNvPr>
          <p:cNvSpPr>
            <a:spLocks noGrp="1"/>
          </p:cNvSpPr>
          <p:nvPr>
            <p:ph type="body" sz="quarter" idx="29"/>
          </p:nvPr>
        </p:nvSpPr>
        <p:spPr>
          <a:xfrm>
            <a:off x="358220" y="2229222"/>
            <a:ext cx="2707930" cy="733393"/>
          </a:xfrm>
        </p:spPr>
        <p:txBody>
          <a:bodyPr/>
          <a:lstStyle/>
          <a:p>
            <a:r>
              <a:rPr lang="en-US" sz="1400" dirty="0">
                <a:latin typeface="Roboto" panose="02000000000000000000" pitchFamily="2" charset="0"/>
                <a:ea typeface="Roboto" panose="02000000000000000000" pitchFamily="2" charset="0"/>
                <a:cs typeface="Roboto" panose="02000000000000000000" pitchFamily="2" charset="0"/>
              </a:rPr>
              <a:t>STAKEHOLDER ENGAGEMENT</a:t>
            </a:r>
          </a:p>
        </p:txBody>
      </p:sp>
      <p:sp>
        <p:nvSpPr>
          <p:cNvPr id="6" name="Text Placeholder 5">
            <a:extLst>
              <a:ext uri="{FF2B5EF4-FFF2-40B4-BE49-F238E27FC236}">
                <a16:creationId xmlns:a16="http://schemas.microsoft.com/office/drawing/2014/main" id="{DF1DD827-1288-C14D-A839-A28366B23591}"/>
              </a:ext>
            </a:extLst>
          </p:cNvPr>
          <p:cNvSpPr>
            <a:spLocks noGrp="1"/>
          </p:cNvSpPr>
          <p:nvPr>
            <p:ph type="body" sz="quarter" idx="30"/>
          </p:nvPr>
        </p:nvSpPr>
        <p:spPr>
          <a:xfrm>
            <a:off x="471886" y="3743961"/>
            <a:ext cx="2588037" cy="650684"/>
          </a:xfrm>
        </p:spPr>
        <p:txBody>
          <a:bodyPr/>
          <a:lstStyle/>
          <a:p>
            <a:r>
              <a:rPr lang="en-US" sz="1400" dirty="0">
                <a:latin typeface="Roboto" panose="02000000000000000000" pitchFamily="2" charset="0"/>
                <a:ea typeface="Roboto" panose="02000000000000000000" pitchFamily="2" charset="0"/>
                <a:cs typeface="Roboto" panose="02000000000000000000" pitchFamily="2" charset="0"/>
              </a:rPr>
              <a:t>AIRPORT PROFILE</a:t>
            </a:r>
          </a:p>
        </p:txBody>
      </p:sp>
      <p:sp>
        <p:nvSpPr>
          <p:cNvPr id="7" name="Text Placeholder 6">
            <a:extLst>
              <a:ext uri="{FF2B5EF4-FFF2-40B4-BE49-F238E27FC236}">
                <a16:creationId xmlns:a16="http://schemas.microsoft.com/office/drawing/2014/main" id="{9B754D85-5780-4742-93B2-A702D5DD66EC}"/>
              </a:ext>
            </a:extLst>
          </p:cNvPr>
          <p:cNvSpPr>
            <a:spLocks noGrp="1"/>
          </p:cNvSpPr>
          <p:nvPr>
            <p:ph type="body" sz="quarter" idx="31"/>
          </p:nvPr>
        </p:nvSpPr>
        <p:spPr>
          <a:xfrm>
            <a:off x="481663" y="5258631"/>
            <a:ext cx="2588037" cy="650684"/>
          </a:xfrm>
        </p:spPr>
        <p:txBody>
          <a:bodyPr/>
          <a:lstStyle/>
          <a:p>
            <a:r>
              <a:rPr lang="en-US" sz="1400" dirty="0">
                <a:latin typeface="Roboto" panose="02000000000000000000" pitchFamily="2" charset="0"/>
                <a:ea typeface="Roboto" panose="02000000000000000000" pitchFamily="2" charset="0"/>
                <a:cs typeface="Roboto" panose="02000000000000000000" pitchFamily="2" charset="0"/>
              </a:rPr>
              <a:t>DEMAND ASSESSMENT</a:t>
            </a:r>
          </a:p>
        </p:txBody>
      </p:sp>
      <p:sp>
        <p:nvSpPr>
          <p:cNvPr id="8" name="Text Placeholder 7">
            <a:extLst>
              <a:ext uri="{FF2B5EF4-FFF2-40B4-BE49-F238E27FC236}">
                <a16:creationId xmlns:a16="http://schemas.microsoft.com/office/drawing/2014/main" id="{5D391330-577F-9941-94E2-29E1B5D36B06}"/>
              </a:ext>
            </a:extLst>
          </p:cNvPr>
          <p:cNvSpPr>
            <a:spLocks noGrp="1"/>
          </p:cNvSpPr>
          <p:nvPr>
            <p:ph type="body" sz="quarter" idx="32"/>
          </p:nvPr>
        </p:nvSpPr>
        <p:spPr>
          <a:xfrm>
            <a:off x="9162699" y="2184400"/>
            <a:ext cx="2507686" cy="778215"/>
          </a:xfrm>
        </p:spPr>
        <p:txBody>
          <a:bodyPr/>
          <a:lstStyle/>
          <a:p>
            <a:r>
              <a:rPr lang="en-US" sz="1400" dirty="0">
                <a:latin typeface="Roboto" panose="02000000000000000000" pitchFamily="2" charset="0"/>
                <a:ea typeface="Roboto" panose="02000000000000000000" pitchFamily="2" charset="0"/>
                <a:cs typeface="Roboto" panose="02000000000000000000" pitchFamily="2" charset="0"/>
              </a:rPr>
              <a:t>DEFICIENCIES AND REQUIREMENTS</a:t>
            </a:r>
          </a:p>
        </p:txBody>
      </p:sp>
      <p:sp>
        <p:nvSpPr>
          <p:cNvPr id="9" name="Text Placeholder 8">
            <a:extLst>
              <a:ext uri="{FF2B5EF4-FFF2-40B4-BE49-F238E27FC236}">
                <a16:creationId xmlns:a16="http://schemas.microsoft.com/office/drawing/2014/main" id="{AE9F613E-3D16-8E41-B390-48018E6D280B}"/>
              </a:ext>
            </a:extLst>
          </p:cNvPr>
          <p:cNvSpPr>
            <a:spLocks noGrp="1"/>
          </p:cNvSpPr>
          <p:nvPr>
            <p:ph type="body" sz="quarter" idx="33"/>
          </p:nvPr>
        </p:nvSpPr>
        <p:spPr>
          <a:xfrm>
            <a:off x="9156472" y="3708400"/>
            <a:ext cx="2588037" cy="686245"/>
          </a:xfrm>
        </p:spPr>
        <p:txBody>
          <a:bodyPr/>
          <a:lstStyle/>
          <a:p>
            <a:r>
              <a:rPr lang="en-US" sz="1400" dirty="0">
                <a:latin typeface="Roboto" panose="02000000000000000000" pitchFamily="2" charset="0"/>
                <a:ea typeface="Roboto" panose="02000000000000000000" pitchFamily="2" charset="0"/>
                <a:cs typeface="Roboto" panose="02000000000000000000" pitchFamily="2" charset="0"/>
              </a:rPr>
              <a:t>AIRPORT DEVELOPMENT PLAN</a:t>
            </a:r>
          </a:p>
        </p:txBody>
      </p:sp>
      <p:sp>
        <p:nvSpPr>
          <p:cNvPr id="10" name="Text Placeholder 9">
            <a:extLst>
              <a:ext uri="{FF2B5EF4-FFF2-40B4-BE49-F238E27FC236}">
                <a16:creationId xmlns:a16="http://schemas.microsoft.com/office/drawing/2014/main" id="{2C2D1025-069E-694B-BACC-BEB050519081}"/>
              </a:ext>
            </a:extLst>
          </p:cNvPr>
          <p:cNvSpPr>
            <a:spLocks noGrp="1"/>
          </p:cNvSpPr>
          <p:nvPr>
            <p:ph type="body" sz="quarter" idx="34"/>
          </p:nvPr>
        </p:nvSpPr>
        <p:spPr>
          <a:xfrm>
            <a:off x="9166249" y="5223070"/>
            <a:ext cx="2588037" cy="686245"/>
          </a:xfrm>
        </p:spPr>
        <p:txBody>
          <a:bodyPr/>
          <a:lstStyle/>
          <a:p>
            <a:r>
              <a:rPr lang="en-US" sz="1400" dirty="0">
                <a:latin typeface="Roboto" panose="02000000000000000000" pitchFamily="2" charset="0"/>
                <a:ea typeface="Roboto" panose="02000000000000000000" pitchFamily="2" charset="0"/>
                <a:cs typeface="Roboto" panose="02000000000000000000" pitchFamily="2" charset="0"/>
              </a:rPr>
              <a:t>BUSINESS DEVELOPMENT PLAN</a:t>
            </a:r>
          </a:p>
        </p:txBody>
      </p:sp>
      <p:pic>
        <p:nvPicPr>
          <p:cNvPr id="11" name="Picture 10" descr="A picture containing stationary, pencil&#10;&#10;Description automatically generated">
            <a:extLst>
              <a:ext uri="{FF2B5EF4-FFF2-40B4-BE49-F238E27FC236}">
                <a16:creationId xmlns:a16="http://schemas.microsoft.com/office/drawing/2014/main" id="{10C8D015-0BA5-432F-A822-60CE3579D602}"/>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10309861" y="150296"/>
            <a:ext cx="594360" cy="594360"/>
          </a:xfrm>
          <a:prstGeom prst="rect">
            <a:avLst/>
          </a:prstGeom>
        </p:spPr>
      </p:pic>
    </p:spTree>
    <p:extLst>
      <p:ext uri="{BB962C8B-B14F-4D97-AF65-F5344CB8AC3E}">
        <p14:creationId xmlns:p14="http://schemas.microsoft.com/office/powerpoint/2010/main" val="4075860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B4BD6-D9BB-1546-8BB8-D2EF79DCF9CA}"/>
              </a:ext>
            </a:extLst>
          </p:cNvPr>
          <p:cNvSpPr>
            <a:spLocks noGrp="1"/>
          </p:cNvSpPr>
          <p:nvPr>
            <p:ph type="title"/>
          </p:nvPr>
        </p:nvSpPr>
        <p:spPr/>
        <p:txBody>
          <a:bodyPr/>
          <a:lstStyle/>
          <a:p>
            <a:r>
              <a:rPr lang="en-US" dirty="0"/>
              <a:t>AIRPORT PROFILE</a:t>
            </a:r>
          </a:p>
        </p:txBody>
      </p:sp>
      <p:sp>
        <p:nvSpPr>
          <p:cNvPr id="9" name="TextBox 8">
            <a:extLst>
              <a:ext uri="{FF2B5EF4-FFF2-40B4-BE49-F238E27FC236}">
                <a16:creationId xmlns:a16="http://schemas.microsoft.com/office/drawing/2014/main" id="{3295C7C1-A58C-4947-9B31-9472C642923E}"/>
              </a:ext>
            </a:extLst>
          </p:cNvPr>
          <p:cNvSpPr txBox="1"/>
          <p:nvPr/>
        </p:nvSpPr>
        <p:spPr>
          <a:xfrm>
            <a:off x="1584960" y="2369746"/>
            <a:ext cx="4040074" cy="369332"/>
          </a:xfrm>
          <a:prstGeom prst="rect">
            <a:avLst/>
          </a:prstGeom>
          <a:noFill/>
        </p:spPr>
        <p:txBody>
          <a:bodyPr wrap="square" rtlCol="0">
            <a:spAutoFit/>
          </a:bodyPr>
          <a:lstStyle/>
          <a:p>
            <a:pPr algn="ctr"/>
            <a:r>
              <a:rPr lang="en-US" dirty="0">
                <a:latin typeface="Roboto" panose="02000000000000000000" pitchFamily="2" charset="0"/>
                <a:ea typeface="Roboto" panose="02000000000000000000" pitchFamily="2" charset="0"/>
                <a:cs typeface="Roboto" panose="02000000000000000000" pitchFamily="2" charset="0"/>
              </a:rPr>
              <a:t>BACKGROUND DATA REVIEW</a:t>
            </a:r>
            <a:endParaRPr lang="en-CA" dirty="0">
              <a:latin typeface="Roboto" panose="02000000000000000000" pitchFamily="2" charset="0"/>
              <a:ea typeface="Roboto" panose="02000000000000000000" pitchFamily="2" charset="0"/>
              <a:cs typeface="Roboto" panose="02000000000000000000" pitchFamily="2" charset="0"/>
            </a:endParaRPr>
          </a:p>
        </p:txBody>
      </p:sp>
      <p:sp>
        <p:nvSpPr>
          <p:cNvPr id="14" name="TextBox 13">
            <a:extLst>
              <a:ext uri="{FF2B5EF4-FFF2-40B4-BE49-F238E27FC236}">
                <a16:creationId xmlns:a16="http://schemas.microsoft.com/office/drawing/2014/main" id="{97C52612-86E0-4A74-8E02-86C6EDA87495}"/>
              </a:ext>
            </a:extLst>
          </p:cNvPr>
          <p:cNvSpPr txBox="1"/>
          <p:nvPr/>
        </p:nvSpPr>
        <p:spPr>
          <a:xfrm>
            <a:off x="1584960" y="3650625"/>
            <a:ext cx="4040074" cy="369332"/>
          </a:xfrm>
          <a:prstGeom prst="rect">
            <a:avLst/>
          </a:prstGeom>
          <a:noFill/>
        </p:spPr>
        <p:txBody>
          <a:bodyPr wrap="square" rtlCol="0">
            <a:spAutoFit/>
          </a:bodyPr>
          <a:lstStyle/>
          <a:p>
            <a:pPr algn="ctr"/>
            <a:r>
              <a:rPr lang="en-US" dirty="0">
                <a:latin typeface="Roboto" panose="02000000000000000000" pitchFamily="2" charset="0"/>
                <a:ea typeface="Roboto" panose="02000000000000000000" pitchFamily="2" charset="0"/>
                <a:cs typeface="Roboto" panose="02000000000000000000" pitchFamily="2" charset="0"/>
              </a:rPr>
              <a:t>SOCIO-ECONOMIC PROFILE</a:t>
            </a:r>
            <a:endParaRPr lang="en-CA" dirty="0">
              <a:latin typeface="Roboto" panose="02000000000000000000" pitchFamily="2" charset="0"/>
              <a:ea typeface="Roboto" panose="02000000000000000000" pitchFamily="2" charset="0"/>
              <a:cs typeface="Roboto" panose="02000000000000000000" pitchFamily="2" charset="0"/>
            </a:endParaRPr>
          </a:p>
        </p:txBody>
      </p:sp>
      <p:sp>
        <p:nvSpPr>
          <p:cNvPr id="15" name="TextBox 14">
            <a:extLst>
              <a:ext uri="{FF2B5EF4-FFF2-40B4-BE49-F238E27FC236}">
                <a16:creationId xmlns:a16="http://schemas.microsoft.com/office/drawing/2014/main" id="{17EF0ACB-8C18-4707-A4C4-D4177F630917}"/>
              </a:ext>
            </a:extLst>
          </p:cNvPr>
          <p:cNvSpPr txBox="1"/>
          <p:nvPr/>
        </p:nvSpPr>
        <p:spPr>
          <a:xfrm>
            <a:off x="1584960" y="4801245"/>
            <a:ext cx="4040074" cy="369332"/>
          </a:xfrm>
          <a:prstGeom prst="rect">
            <a:avLst/>
          </a:prstGeom>
          <a:noFill/>
        </p:spPr>
        <p:txBody>
          <a:bodyPr wrap="square" rtlCol="0">
            <a:spAutoFit/>
          </a:bodyPr>
          <a:lstStyle/>
          <a:p>
            <a:pPr algn="ctr"/>
            <a:r>
              <a:rPr lang="en-US" dirty="0">
                <a:latin typeface="Roboto" panose="02000000000000000000" pitchFamily="2" charset="0"/>
                <a:ea typeface="Roboto" panose="02000000000000000000" pitchFamily="2" charset="0"/>
                <a:cs typeface="Roboto" panose="02000000000000000000" pitchFamily="2" charset="0"/>
              </a:rPr>
              <a:t>AIRPORT ROLE &amp; VISION</a:t>
            </a:r>
            <a:endParaRPr lang="en-CA" dirty="0">
              <a:latin typeface="Roboto" panose="02000000000000000000" pitchFamily="2" charset="0"/>
              <a:ea typeface="Roboto" panose="02000000000000000000" pitchFamily="2" charset="0"/>
              <a:cs typeface="Roboto" panose="02000000000000000000" pitchFamily="2" charset="0"/>
            </a:endParaRPr>
          </a:p>
        </p:txBody>
      </p:sp>
      <p:sp>
        <p:nvSpPr>
          <p:cNvPr id="16" name="TextBox 15">
            <a:extLst>
              <a:ext uri="{FF2B5EF4-FFF2-40B4-BE49-F238E27FC236}">
                <a16:creationId xmlns:a16="http://schemas.microsoft.com/office/drawing/2014/main" id="{AD3DE36F-7651-4AE1-B303-39CF4DAFA924}"/>
              </a:ext>
            </a:extLst>
          </p:cNvPr>
          <p:cNvSpPr txBox="1"/>
          <p:nvPr/>
        </p:nvSpPr>
        <p:spPr>
          <a:xfrm>
            <a:off x="7223760" y="2369746"/>
            <a:ext cx="4040074" cy="369332"/>
          </a:xfrm>
          <a:prstGeom prst="rect">
            <a:avLst/>
          </a:prstGeom>
          <a:noFill/>
        </p:spPr>
        <p:txBody>
          <a:bodyPr wrap="square" rtlCol="0">
            <a:spAutoFit/>
          </a:bodyPr>
          <a:lstStyle/>
          <a:p>
            <a:pPr algn="ctr"/>
            <a:r>
              <a:rPr lang="en-US" dirty="0">
                <a:latin typeface="Roboto" panose="02000000000000000000" pitchFamily="2" charset="0"/>
                <a:ea typeface="Roboto" panose="02000000000000000000" pitchFamily="2" charset="0"/>
                <a:cs typeface="Roboto" panose="02000000000000000000" pitchFamily="2" charset="0"/>
              </a:rPr>
              <a:t>STAKEHOLDER CONSULTATIONS</a:t>
            </a:r>
            <a:endParaRPr lang="en-CA" dirty="0">
              <a:latin typeface="Roboto" panose="02000000000000000000" pitchFamily="2" charset="0"/>
              <a:ea typeface="Roboto" panose="02000000000000000000" pitchFamily="2" charset="0"/>
              <a:cs typeface="Roboto" panose="02000000000000000000" pitchFamily="2" charset="0"/>
            </a:endParaRPr>
          </a:p>
        </p:txBody>
      </p:sp>
      <p:sp>
        <p:nvSpPr>
          <p:cNvPr id="17" name="TextBox 16">
            <a:extLst>
              <a:ext uri="{FF2B5EF4-FFF2-40B4-BE49-F238E27FC236}">
                <a16:creationId xmlns:a16="http://schemas.microsoft.com/office/drawing/2014/main" id="{5E559E5C-8A86-4503-A9F3-2DEA48CD2639}"/>
              </a:ext>
            </a:extLst>
          </p:cNvPr>
          <p:cNvSpPr txBox="1"/>
          <p:nvPr/>
        </p:nvSpPr>
        <p:spPr>
          <a:xfrm>
            <a:off x="7223760" y="3627839"/>
            <a:ext cx="4040074" cy="369332"/>
          </a:xfrm>
          <a:prstGeom prst="rect">
            <a:avLst/>
          </a:prstGeom>
          <a:noFill/>
        </p:spPr>
        <p:txBody>
          <a:bodyPr wrap="square" rtlCol="0">
            <a:spAutoFit/>
          </a:bodyPr>
          <a:lstStyle/>
          <a:p>
            <a:pPr algn="ctr"/>
            <a:r>
              <a:rPr lang="en-US" dirty="0">
                <a:latin typeface="Roboto" panose="02000000000000000000" pitchFamily="2" charset="0"/>
                <a:ea typeface="Roboto" panose="02000000000000000000" pitchFamily="2" charset="0"/>
                <a:cs typeface="Roboto" panose="02000000000000000000" pitchFamily="2" charset="0"/>
              </a:rPr>
              <a:t>SWOT ANALYSIS</a:t>
            </a:r>
            <a:endParaRPr lang="en-CA" dirty="0">
              <a:latin typeface="Roboto" panose="02000000000000000000" pitchFamily="2" charset="0"/>
              <a:ea typeface="Roboto" panose="02000000000000000000" pitchFamily="2" charset="0"/>
              <a:cs typeface="Roboto" panose="02000000000000000000" pitchFamily="2" charset="0"/>
            </a:endParaRPr>
          </a:p>
        </p:txBody>
      </p:sp>
      <p:sp>
        <p:nvSpPr>
          <p:cNvPr id="18" name="TextBox 17">
            <a:extLst>
              <a:ext uri="{FF2B5EF4-FFF2-40B4-BE49-F238E27FC236}">
                <a16:creationId xmlns:a16="http://schemas.microsoft.com/office/drawing/2014/main" id="{D47FC335-A50E-4A53-8468-E634A36CE87A}"/>
              </a:ext>
            </a:extLst>
          </p:cNvPr>
          <p:cNvSpPr txBox="1"/>
          <p:nvPr/>
        </p:nvSpPr>
        <p:spPr>
          <a:xfrm>
            <a:off x="7223760" y="4801245"/>
            <a:ext cx="4040074" cy="369332"/>
          </a:xfrm>
          <a:prstGeom prst="rect">
            <a:avLst/>
          </a:prstGeom>
          <a:noFill/>
        </p:spPr>
        <p:txBody>
          <a:bodyPr wrap="square" rtlCol="0">
            <a:spAutoFit/>
          </a:bodyPr>
          <a:lstStyle/>
          <a:p>
            <a:pPr algn="ctr"/>
            <a:r>
              <a:rPr lang="en-US" dirty="0">
                <a:latin typeface="Roboto" panose="02000000000000000000" pitchFamily="2" charset="0"/>
                <a:ea typeface="Roboto" panose="02000000000000000000" pitchFamily="2" charset="0"/>
                <a:cs typeface="Roboto" panose="02000000000000000000" pitchFamily="2" charset="0"/>
              </a:rPr>
              <a:t>AIRPORT GROWTH OBJECTIVES</a:t>
            </a:r>
            <a:endParaRPr lang="en-CA" dirty="0">
              <a:latin typeface="Roboto" panose="02000000000000000000" pitchFamily="2" charset="0"/>
              <a:ea typeface="Roboto" panose="02000000000000000000" pitchFamily="2" charset="0"/>
              <a:cs typeface="Roboto" panose="02000000000000000000" pitchFamily="2" charset="0"/>
            </a:endParaRPr>
          </a:p>
        </p:txBody>
      </p:sp>
      <p:pic>
        <p:nvPicPr>
          <p:cNvPr id="19" name="Picture 18" descr="A picture containing stationary, pencil&#10;&#10;Description automatically generated">
            <a:extLst>
              <a:ext uri="{FF2B5EF4-FFF2-40B4-BE49-F238E27FC236}">
                <a16:creationId xmlns:a16="http://schemas.microsoft.com/office/drawing/2014/main" id="{4BBDE7DA-3DD2-4A1C-9742-CF6270C40F6E}"/>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10309861" y="150296"/>
            <a:ext cx="594360" cy="594360"/>
          </a:xfrm>
          <a:prstGeom prst="rect">
            <a:avLst/>
          </a:prstGeom>
        </p:spPr>
      </p:pic>
    </p:spTree>
    <p:extLst>
      <p:ext uri="{BB962C8B-B14F-4D97-AF65-F5344CB8AC3E}">
        <p14:creationId xmlns:p14="http://schemas.microsoft.com/office/powerpoint/2010/main" val="3822785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DDC4331-C304-5945-859A-41DBB046E1F4}"/>
              </a:ext>
            </a:extLst>
          </p:cNvPr>
          <p:cNvSpPr>
            <a:spLocks noGrp="1"/>
          </p:cNvSpPr>
          <p:nvPr>
            <p:ph type="title"/>
          </p:nvPr>
        </p:nvSpPr>
        <p:spPr>
          <a:xfrm>
            <a:off x="3771896" y="373962"/>
            <a:ext cx="4730691" cy="569602"/>
          </a:xfrm>
        </p:spPr>
        <p:txBody>
          <a:bodyPr/>
          <a:lstStyle/>
          <a:p>
            <a:r>
              <a:rPr lang="en-US" dirty="0"/>
              <a:t>DEMAND ASSESSMENT</a:t>
            </a:r>
          </a:p>
        </p:txBody>
      </p:sp>
      <p:sp>
        <p:nvSpPr>
          <p:cNvPr id="5" name="Freeform: Shape 26">
            <a:extLst>
              <a:ext uri="{FF2B5EF4-FFF2-40B4-BE49-F238E27FC236}">
                <a16:creationId xmlns:a16="http://schemas.microsoft.com/office/drawing/2014/main" id="{4E36395E-8679-F541-8F03-FFE5AEEACC55}"/>
              </a:ext>
            </a:extLst>
          </p:cNvPr>
          <p:cNvSpPr/>
          <p:nvPr/>
        </p:nvSpPr>
        <p:spPr>
          <a:xfrm>
            <a:off x="1" y="2813051"/>
            <a:ext cx="9118599" cy="1905906"/>
          </a:xfrm>
          <a:custGeom>
            <a:avLst/>
            <a:gdLst>
              <a:gd name="connsiteX0" fmla="*/ 9118599 w 9118599"/>
              <a:gd name="connsiteY0" fmla="*/ 0 h 1905906"/>
              <a:gd name="connsiteX1" fmla="*/ 9083674 w 9118599"/>
              <a:gd name="connsiteY1" fmla="*/ 625475 h 1905906"/>
              <a:gd name="connsiteX2" fmla="*/ 8927090 w 9118599"/>
              <a:gd name="connsiteY2" fmla="*/ 516547 h 1905906"/>
              <a:gd name="connsiteX3" fmla="*/ 8923408 w 9118599"/>
              <a:gd name="connsiteY3" fmla="*/ 522776 h 1905906"/>
              <a:gd name="connsiteX4" fmla="*/ 8343899 w 9118599"/>
              <a:gd name="connsiteY4" fmla="*/ 1419224 h 1905906"/>
              <a:gd name="connsiteX5" fmla="*/ 7153274 w 9118599"/>
              <a:gd name="connsiteY5" fmla="*/ 457199 h 1905906"/>
              <a:gd name="connsiteX6" fmla="*/ 0 w 9118599"/>
              <a:gd name="connsiteY6" fmla="*/ 1905906 h 1905906"/>
              <a:gd name="connsiteX7" fmla="*/ 0 w 9118599"/>
              <a:gd name="connsiteY7" fmla="*/ 615949 h 1905906"/>
              <a:gd name="connsiteX8" fmla="*/ 6937374 w 9118599"/>
              <a:gd name="connsiteY8" fmla="*/ 92074 h 1905906"/>
              <a:gd name="connsiteX9" fmla="*/ 8140699 w 9118599"/>
              <a:gd name="connsiteY9" fmla="*/ 1142999 h 1905906"/>
              <a:gd name="connsiteX10" fmla="*/ 8725660 w 9118599"/>
              <a:gd name="connsiteY10" fmla="*/ 376422 h 1905906"/>
              <a:gd name="connsiteX11" fmla="*/ 8572499 w 9118599"/>
              <a:gd name="connsiteY11" fmla="*/ 269875 h 1905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18599" h="1905906">
                <a:moveTo>
                  <a:pt x="9118599" y="0"/>
                </a:moveTo>
                <a:lnTo>
                  <a:pt x="9083674" y="625475"/>
                </a:lnTo>
                <a:lnTo>
                  <a:pt x="8927090" y="516547"/>
                </a:lnTo>
                <a:lnTo>
                  <a:pt x="8923408" y="522776"/>
                </a:lnTo>
                <a:cubicBezTo>
                  <a:pt x="8861742" y="622418"/>
                  <a:pt x="8350278" y="1415681"/>
                  <a:pt x="8343899" y="1419224"/>
                </a:cubicBezTo>
                <a:cubicBezTo>
                  <a:pt x="8352366" y="1427691"/>
                  <a:pt x="7163857" y="455082"/>
                  <a:pt x="7153274" y="457199"/>
                </a:cubicBezTo>
                <a:lnTo>
                  <a:pt x="0" y="1905906"/>
                </a:lnTo>
                <a:lnTo>
                  <a:pt x="0" y="615949"/>
                </a:lnTo>
                <a:cubicBezTo>
                  <a:pt x="1128712" y="485094"/>
                  <a:pt x="6953778" y="94191"/>
                  <a:pt x="6937374" y="92074"/>
                </a:cubicBezTo>
                <a:cubicBezTo>
                  <a:pt x="6943195" y="99482"/>
                  <a:pt x="8149468" y="1142999"/>
                  <a:pt x="8140699" y="1142999"/>
                </a:cubicBezTo>
                <a:lnTo>
                  <a:pt x="8725660" y="376422"/>
                </a:lnTo>
                <a:lnTo>
                  <a:pt x="8572499" y="269875"/>
                </a:lnTo>
                <a:close/>
              </a:path>
            </a:pathLst>
          </a:custGeom>
          <a:solidFill>
            <a:schemeClr val="bg1">
              <a:lumMod val="8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grpSp>
        <p:nvGrpSpPr>
          <p:cNvPr id="6" name="Group 5">
            <a:extLst>
              <a:ext uri="{FF2B5EF4-FFF2-40B4-BE49-F238E27FC236}">
                <a16:creationId xmlns:a16="http://schemas.microsoft.com/office/drawing/2014/main" id="{29242803-4876-DD4F-BF25-322123E51497}"/>
              </a:ext>
            </a:extLst>
          </p:cNvPr>
          <p:cNvGrpSpPr/>
          <p:nvPr/>
        </p:nvGrpSpPr>
        <p:grpSpPr>
          <a:xfrm>
            <a:off x="598439" y="3820578"/>
            <a:ext cx="1375141" cy="1303739"/>
            <a:chOff x="723900" y="3815725"/>
            <a:chExt cx="1228786" cy="1034699"/>
          </a:xfrm>
        </p:grpSpPr>
        <p:cxnSp>
          <p:nvCxnSpPr>
            <p:cNvPr id="7" name="Straight Connector 6">
              <a:extLst>
                <a:ext uri="{FF2B5EF4-FFF2-40B4-BE49-F238E27FC236}">
                  <a16:creationId xmlns:a16="http://schemas.microsoft.com/office/drawing/2014/main" id="{2C52D6F2-4504-714A-8270-B3B1FD12082C}"/>
                </a:ext>
              </a:extLst>
            </p:cNvPr>
            <p:cNvCxnSpPr>
              <a:cxnSpLocks/>
            </p:cNvCxnSpPr>
            <p:nvPr/>
          </p:nvCxnSpPr>
          <p:spPr>
            <a:xfrm flipH="1">
              <a:off x="723900" y="3815725"/>
              <a:ext cx="608057" cy="1034698"/>
            </a:xfrm>
            <a:prstGeom prst="line">
              <a:avLst/>
            </a:prstGeom>
            <a:ln>
              <a:solidFill>
                <a:srgbClr val="083D6E"/>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38B09B7-0EDA-2446-A8EE-65AA304DA1A8}"/>
                </a:ext>
              </a:extLst>
            </p:cNvPr>
            <p:cNvCxnSpPr>
              <a:cxnSpLocks/>
            </p:cNvCxnSpPr>
            <p:nvPr/>
          </p:nvCxnSpPr>
          <p:spPr>
            <a:xfrm flipH="1">
              <a:off x="723901" y="4850424"/>
              <a:ext cx="1228785" cy="0"/>
            </a:xfrm>
            <a:prstGeom prst="line">
              <a:avLst/>
            </a:prstGeom>
            <a:ln>
              <a:solidFill>
                <a:srgbClr val="083D6E"/>
              </a:solidFill>
              <a:prstDash val="sysDash"/>
              <a:headEnd type="oval"/>
            </a:ln>
          </p:spPr>
          <p:style>
            <a:lnRef idx="1">
              <a:schemeClr val="accent1"/>
            </a:lnRef>
            <a:fillRef idx="0">
              <a:schemeClr val="accent1"/>
            </a:fillRef>
            <a:effectRef idx="0">
              <a:schemeClr val="accent1"/>
            </a:effectRef>
            <a:fontRef idx="minor">
              <a:schemeClr val="tx1"/>
            </a:fontRef>
          </p:style>
        </p:cxnSp>
      </p:grpSp>
      <p:grpSp>
        <p:nvGrpSpPr>
          <p:cNvPr id="9" name="Group 8">
            <a:extLst>
              <a:ext uri="{FF2B5EF4-FFF2-40B4-BE49-F238E27FC236}">
                <a16:creationId xmlns:a16="http://schemas.microsoft.com/office/drawing/2014/main" id="{02FB688A-ED45-B84A-B328-79D5331A6F5F}"/>
              </a:ext>
            </a:extLst>
          </p:cNvPr>
          <p:cNvGrpSpPr/>
          <p:nvPr/>
        </p:nvGrpSpPr>
        <p:grpSpPr>
          <a:xfrm>
            <a:off x="2687708" y="3530602"/>
            <a:ext cx="1375140" cy="1593716"/>
            <a:chOff x="723901" y="3585588"/>
            <a:chExt cx="1228785" cy="1264836"/>
          </a:xfrm>
        </p:grpSpPr>
        <p:cxnSp>
          <p:nvCxnSpPr>
            <p:cNvPr id="10" name="Straight Connector 9">
              <a:extLst>
                <a:ext uri="{FF2B5EF4-FFF2-40B4-BE49-F238E27FC236}">
                  <a16:creationId xmlns:a16="http://schemas.microsoft.com/office/drawing/2014/main" id="{E787BDFB-DFCF-D14A-8EE6-62A44C478FF8}"/>
                </a:ext>
              </a:extLst>
            </p:cNvPr>
            <p:cNvCxnSpPr>
              <a:cxnSpLocks/>
            </p:cNvCxnSpPr>
            <p:nvPr/>
          </p:nvCxnSpPr>
          <p:spPr>
            <a:xfrm flipH="1">
              <a:off x="723901" y="3585588"/>
              <a:ext cx="235002" cy="1264836"/>
            </a:xfrm>
            <a:prstGeom prst="line">
              <a:avLst/>
            </a:prstGeom>
            <a:ln>
              <a:solidFill>
                <a:srgbClr val="083D6E"/>
              </a:solidFill>
              <a:prstDash val="sysDash"/>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8BF170F-342C-A94D-AA01-6284266AD1B9}"/>
                </a:ext>
              </a:extLst>
            </p:cNvPr>
            <p:cNvCxnSpPr>
              <a:cxnSpLocks/>
            </p:cNvCxnSpPr>
            <p:nvPr/>
          </p:nvCxnSpPr>
          <p:spPr>
            <a:xfrm flipH="1">
              <a:off x="723901" y="4850424"/>
              <a:ext cx="1228785" cy="0"/>
            </a:xfrm>
            <a:prstGeom prst="line">
              <a:avLst/>
            </a:prstGeom>
            <a:ln>
              <a:solidFill>
                <a:srgbClr val="083D6E"/>
              </a:solidFill>
              <a:prstDash val="sysDash"/>
              <a:headEnd type="oval"/>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5C38E027-4E84-8F4D-BEDA-7D728146C184}"/>
              </a:ext>
            </a:extLst>
          </p:cNvPr>
          <p:cNvGrpSpPr/>
          <p:nvPr/>
        </p:nvGrpSpPr>
        <p:grpSpPr>
          <a:xfrm>
            <a:off x="4494966" y="3373946"/>
            <a:ext cx="1510051" cy="1750373"/>
            <a:chOff x="603349" y="3461259"/>
            <a:chExt cx="1349337" cy="1389165"/>
          </a:xfrm>
        </p:grpSpPr>
        <p:cxnSp>
          <p:nvCxnSpPr>
            <p:cNvPr id="13" name="Straight Connector 12">
              <a:extLst>
                <a:ext uri="{FF2B5EF4-FFF2-40B4-BE49-F238E27FC236}">
                  <a16:creationId xmlns:a16="http://schemas.microsoft.com/office/drawing/2014/main" id="{B3F39367-AEC0-9744-AE88-3F106B5F09B0}"/>
                </a:ext>
              </a:extLst>
            </p:cNvPr>
            <p:cNvCxnSpPr>
              <a:cxnSpLocks/>
            </p:cNvCxnSpPr>
            <p:nvPr/>
          </p:nvCxnSpPr>
          <p:spPr>
            <a:xfrm>
              <a:off x="603349" y="3461259"/>
              <a:ext cx="120552" cy="1389165"/>
            </a:xfrm>
            <a:prstGeom prst="line">
              <a:avLst/>
            </a:prstGeom>
            <a:ln>
              <a:solidFill>
                <a:srgbClr val="083D6E"/>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1AFFE60-C89C-6345-BDDE-6C3E6042916E}"/>
                </a:ext>
              </a:extLst>
            </p:cNvPr>
            <p:cNvCxnSpPr>
              <a:cxnSpLocks/>
            </p:cNvCxnSpPr>
            <p:nvPr/>
          </p:nvCxnSpPr>
          <p:spPr>
            <a:xfrm flipH="1">
              <a:off x="723901" y="4850424"/>
              <a:ext cx="1228785" cy="0"/>
            </a:xfrm>
            <a:prstGeom prst="line">
              <a:avLst/>
            </a:prstGeom>
            <a:ln>
              <a:solidFill>
                <a:srgbClr val="083D6E"/>
              </a:solidFill>
              <a:prstDash val="sysDash"/>
              <a:headEnd type="oval"/>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484D8171-4BAE-3642-B704-D69F61031ACE}"/>
              </a:ext>
            </a:extLst>
          </p:cNvPr>
          <p:cNvGrpSpPr/>
          <p:nvPr/>
        </p:nvGrpSpPr>
        <p:grpSpPr>
          <a:xfrm>
            <a:off x="5484312" y="3222459"/>
            <a:ext cx="2518873" cy="1901860"/>
            <a:chOff x="-298105" y="3341033"/>
            <a:chExt cx="2250791" cy="1509391"/>
          </a:xfrm>
        </p:grpSpPr>
        <p:cxnSp>
          <p:nvCxnSpPr>
            <p:cNvPr id="16" name="Straight Connector 15">
              <a:extLst>
                <a:ext uri="{FF2B5EF4-FFF2-40B4-BE49-F238E27FC236}">
                  <a16:creationId xmlns:a16="http://schemas.microsoft.com/office/drawing/2014/main" id="{23BAB845-ACD0-414F-8475-9EF18D2112BB}"/>
                </a:ext>
              </a:extLst>
            </p:cNvPr>
            <p:cNvCxnSpPr>
              <a:cxnSpLocks/>
            </p:cNvCxnSpPr>
            <p:nvPr/>
          </p:nvCxnSpPr>
          <p:spPr>
            <a:xfrm>
              <a:off x="-298105" y="3341033"/>
              <a:ext cx="1022006" cy="1509391"/>
            </a:xfrm>
            <a:prstGeom prst="line">
              <a:avLst/>
            </a:prstGeom>
            <a:ln>
              <a:solidFill>
                <a:srgbClr val="083D6E"/>
              </a:solidFill>
              <a:prstDash val="sysDash"/>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E189BB71-1E93-9149-8461-0D229CA8B1F4}"/>
                </a:ext>
              </a:extLst>
            </p:cNvPr>
            <p:cNvCxnSpPr>
              <a:cxnSpLocks/>
            </p:cNvCxnSpPr>
            <p:nvPr/>
          </p:nvCxnSpPr>
          <p:spPr>
            <a:xfrm flipH="1">
              <a:off x="723901" y="4850424"/>
              <a:ext cx="1228785" cy="0"/>
            </a:xfrm>
            <a:prstGeom prst="line">
              <a:avLst/>
            </a:prstGeom>
            <a:ln>
              <a:solidFill>
                <a:srgbClr val="083D6E"/>
              </a:solidFill>
              <a:prstDash val="sysDash"/>
              <a:headEnd type="oval"/>
            </a:ln>
          </p:spPr>
          <p:style>
            <a:lnRef idx="1">
              <a:schemeClr val="accent1"/>
            </a:lnRef>
            <a:fillRef idx="0">
              <a:schemeClr val="accent1"/>
            </a:fillRef>
            <a:effectRef idx="0">
              <a:schemeClr val="accent1"/>
            </a:effectRef>
            <a:fontRef idx="minor">
              <a:schemeClr val="tx1"/>
            </a:fontRef>
          </p:style>
        </p:cxnSp>
      </p:grpSp>
      <p:sp>
        <p:nvSpPr>
          <p:cNvPr id="18" name="TextBox 17">
            <a:extLst>
              <a:ext uri="{FF2B5EF4-FFF2-40B4-BE49-F238E27FC236}">
                <a16:creationId xmlns:a16="http://schemas.microsoft.com/office/drawing/2014/main" id="{F500ADF2-E359-1D4E-AF77-2677FC05692C}"/>
              </a:ext>
            </a:extLst>
          </p:cNvPr>
          <p:cNvSpPr txBox="1"/>
          <p:nvPr/>
        </p:nvSpPr>
        <p:spPr>
          <a:xfrm flipH="1">
            <a:off x="598439" y="5352361"/>
            <a:ext cx="1864542" cy="646331"/>
          </a:xfrm>
          <a:prstGeom prst="rect">
            <a:avLst/>
          </a:prstGeom>
          <a:noFill/>
        </p:spPr>
        <p:txBody>
          <a:bodyPr wrap="square" rtlCol="0">
            <a:spAutoFit/>
          </a:bodyPr>
          <a:lstStyle/>
          <a:p>
            <a:r>
              <a:rPr lang="en-US" dirty="0">
                <a:solidFill>
                  <a:schemeClr val="tx1">
                    <a:lumMod val="95000"/>
                    <a:lumOff val="5000"/>
                  </a:schemeClr>
                </a:solidFill>
                <a:latin typeface="Roboto Medium" panose="02000000000000000000" pitchFamily="2" charset="0"/>
                <a:ea typeface="Roboto Medium" panose="02000000000000000000" pitchFamily="2" charset="0"/>
                <a:cs typeface="Catamaran Bold" panose="00000800000000000000" pitchFamily="2" charset="0"/>
              </a:rPr>
              <a:t>ACTIVITY FORECAST</a:t>
            </a:r>
            <a:endParaRPr lang="en-US" b="1" dirty="0">
              <a:gradFill>
                <a:gsLst>
                  <a:gs pos="0">
                    <a:srgbClr val="083D6E"/>
                  </a:gs>
                  <a:gs pos="100000">
                    <a:srgbClr val="086CAA"/>
                  </a:gs>
                </a:gsLst>
                <a:lin ang="15530121" scaled="0"/>
              </a:gradFill>
              <a:latin typeface="Roboto Medium" panose="02000000000000000000" pitchFamily="2" charset="0"/>
              <a:ea typeface="Roboto Medium" panose="02000000000000000000" pitchFamily="2" charset="0"/>
              <a:cs typeface="Catamaran Bold" panose="00000800000000000000" pitchFamily="2" charset="0"/>
            </a:endParaRPr>
          </a:p>
        </p:txBody>
      </p:sp>
      <p:sp>
        <p:nvSpPr>
          <p:cNvPr id="20" name="TextBox 19">
            <a:extLst>
              <a:ext uri="{FF2B5EF4-FFF2-40B4-BE49-F238E27FC236}">
                <a16:creationId xmlns:a16="http://schemas.microsoft.com/office/drawing/2014/main" id="{46EAD9AF-8BA4-294C-AB79-E914503CAA12}"/>
              </a:ext>
            </a:extLst>
          </p:cNvPr>
          <p:cNvSpPr txBox="1"/>
          <p:nvPr/>
        </p:nvSpPr>
        <p:spPr>
          <a:xfrm flipH="1">
            <a:off x="2687708" y="5352361"/>
            <a:ext cx="1864542" cy="646331"/>
          </a:xfrm>
          <a:prstGeom prst="rect">
            <a:avLst/>
          </a:prstGeom>
          <a:noFill/>
        </p:spPr>
        <p:txBody>
          <a:bodyPr wrap="square" rtlCol="0">
            <a:spAutoFit/>
          </a:bodyPr>
          <a:lstStyle/>
          <a:p>
            <a:r>
              <a:rPr lang="en-US" dirty="0">
                <a:solidFill>
                  <a:schemeClr val="tx1">
                    <a:lumMod val="95000"/>
                    <a:lumOff val="5000"/>
                  </a:schemeClr>
                </a:solidFill>
                <a:latin typeface="Roboto Medium" panose="02000000000000000000" pitchFamily="2" charset="0"/>
                <a:ea typeface="Roboto Medium" panose="02000000000000000000" pitchFamily="2" charset="0"/>
                <a:cs typeface="Catamaran Bold" panose="00000800000000000000" pitchFamily="2" charset="0"/>
              </a:rPr>
              <a:t>ECONOMIC IMPACT</a:t>
            </a:r>
            <a:endParaRPr lang="en-US" b="1" dirty="0">
              <a:gradFill>
                <a:gsLst>
                  <a:gs pos="0">
                    <a:srgbClr val="083D6E"/>
                  </a:gs>
                  <a:gs pos="100000">
                    <a:srgbClr val="086CAA"/>
                  </a:gs>
                </a:gsLst>
                <a:lin ang="15530121" scaled="0"/>
              </a:gradFill>
              <a:latin typeface="Roboto Medium" panose="02000000000000000000" pitchFamily="2" charset="0"/>
              <a:ea typeface="Roboto Medium" panose="02000000000000000000" pitchFamily="2" charset="0"/>
              <a:cs typeface="Catamaran Bold" panose="00000800000000000000" pitchFamily="2" charset="0"/>
            </a:endParaRPr>
          </a:p>
        </p:txBody>
      </p:sp>
      <p:sp>
        <p:nvSpPr>
          <p:cNvPr id="22" name="TextBox 21">
            <a:extLst>
              <a:ext uri="{FF2B5EF4-FFF2-40B4-BE49-F238E27FC236}">
                <a16:creationId xmlns:a16="http://schemas.microsoft.com/office/drawing/2014/main" id="{A1464A9A-1591-824B-9B7F-4218891D02E1}"/>
              </a:ext>
            </a:extLst>
          </p:cNvPr>
          <p:cNvSpPr txBox="1"/>
          <p:nvPr/>
        </p:nvSpPr>
        <p:spPr>
          <a:xfrm flipH="1">
            <a:off x="4629876" y="5352361"/>
            <a:ext cx="1864542" cy="646331"/>
          </a:xfrm>
          <a:prstGeom prst="rect">
            <a:avLst/>
          </a:prstGeom>
          <a:noFill/>
        </p:spPr>
        <p:txBody>
          <a:bodyPr wrap="square" rtlCol="0">
            <a:spAutoFit/>
          </a:bodyPr>
          <a:lstStyle/>
          <a:p>
            <a:r>
              <a:rPr lang="en-US" dirty="0">
                <a:solidFill>
                  <a:schemeClr val="tx1">
                    <a:lumMod val="95000"/>
                    <a:lumOff val="5000"/>
                  </a:schemeClr>
                </a:solidFill>
                <a:latin typeface="Roboto Medium" panose="02000000000000000000" pitchFamily="2" charset="0"/>
                <a:ea typeface="Roboto Medium" panose="02000000000000000000" pitchFamily="2" charset="0"/>
                <a:cs typeface="Catamaran Bold" panose="00000800000000000000" pitchFamily="2" charset="0"/>
              </a:rPr>
              <a:t>AIRLINE OPERATIONS</a:t>
            </a:r>
            <a:endParaRPr lang="en-US" b="1" dirty="0">
              <a:gradFill>
                <a:gsLst>
                  <a:gs pos="0">
                    <a:srgbClr val="083D6E"/>
                  </a:gs>
                  <a:gs pos="100000">
                    <a:srgbClr val="086CAA"/>
                  </a:gs>
                </a:gsLst>
                <a:lin ang="15530121" scaled="0"/>
              </a:gradFill>
              <a:latin typeface="Roboto Medium" panose="02000000000000000000" pitchFamily="2" charset="0"/>
              <a:ea typeface="Roboto Medium" panose="02000000000000000000" pitchFamily="2" charset="0"/>
              <a:cs typeface="Catamaran Bold" panose="00000800000000000000" pitchFamily="2" charset="0"/>
            </a:endParaRPr>
          </a:p>
        </p:txBody>
      </p:sp>
      <p:sp>
        <p:nvSpPr>
          <p:cNvPr id="24" name="TextBox 23">
            <a:extLst>
              <a:ext uri="{FF2B5EF4-FFF2-40B4-BE49-F238E27FC236}">
                <a16:creationId xmlns:a16="http://schemas.microsoft.com/office/drawing/2014/main" id="{50F72F3D-DDB7-7349-9AB0-A4BE445B350A}"/>
              </a:ext>
            </a:extLst>
          </p:cNvPr>
          <p:cNvSpPr txBox="1"/>
          <p:nvPr/>
        </p:nvSpPr>
        <p:spPr>
          <a:xfrm flipH="1">
            <a:off x="6628044" y="5352361"/>
            <a:ext cx="1978074" cy="646331"/>
          </a:xfrm>
          <a:prstGeom prst="rect">
            <a:avLst/>
          </a:prstGeom>
          <a:noFill/>
        </p:spPr>
        <p:txBody>
          <a:bodyPr wrap="square" rtlCol="0">
            <a:spAutoFit/>
          </a:bodyPr>
          <a:lstStyle/>
          <a:p>
            <a:r>
              <a:rPr lang="en-US" dirty="0">
                <a:solidFill>
                  <a:schemeClr val="tx1">
                    <a:lumMod val="95000"/>
                    <a:lumOff val="5000"/>
                  </a:schemeClr>
                </a:solidFill>
                <a:latin typeface="Roboto Medium" panose="02000000000000000000" pitchFamily="2" charset="0"/>
                <a:ea typeface="Roboto Medium" panose="02000000000000000000" pitchFamily="2" charset="0"/>
                <a:cs typeface="Catamaran Bold" panose="00000800000000000000" pitchFamily="2" charset="0"/>
              </a:rPr>
              <a:t>DESIGN AIRCRAFT</a:t>
            </a:r>
            <a:endParaRPr lang="en-US" b="1" dirty="0">
              <a:gradFill>
                <a:gsLst>
                  <a:gs pos="0">
                    <a:srgbClr val="083D6E"/>
                  </a:gs>
                  <a:gs pos="100000">
                    <a:srgbClr val="086CAA"/>
                  </a:gs>
                </a:gsLst>
                <a:lin ang="15530121" scaled="0"/>
              </a:gradFill>
              <a:latin typeface="Roboto Medium" panose="02000000000000000000" pitchFamily="2" charset="0"/>
              <a:ea typeface="Roboto Medium" panose="02000000000000000000" pitchFamily="2" charset="0"/>
              <a:cs typeface="Catamaran Bold" panose="00000800000000000000" pitchFamily="2" charset="0"/>
            </a:endParaRPr>
          </a:p>
        </p:txBody>
      </p:sp>
      <p:sp>
        <p:nvSpPr>
          <p:cNvPr id="26" name="Oval 25">
            <a:extLst>
              <a:ext uri="{FF2B5EF4-FFF2-40B4-BE49-F238E27FC236}">
                <a16:creationId xmlns:a16="http://schemas.microsoft.com/office/drawing/2014/main" id="{284F5BE0-F9A5-9D47-92BC-623C2FA3EAB9}"/>
              </a:ext>
            </a:extLst>
          </p:cNvPr>
          <p:cNvSpPr/>
          <p:nvPr/>
        </p:nvSpPr>
        <p:spPr>
          <a:xfrm>
            <a:off x="5276023" y="3158653"/>
            <a:ext cx="612611" cy="127613"/>
          </a:xfrm>
          <a:prstGeom prst="ellipse">
            <a:avLst/>
          </a:prstGeom>
          <a:solidFill>
            <a:schemeClr val="bg1">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7" name="Oval 26">
            <a:extLst>
              <a:ext uri="{FF2B5EF4-FFF2-40B4-BE49-F238E27FC236}">
                <a16:creationId xmlns:a16="http://schemas.microsoft.com/office/drawing/2014/main" id="{766DB163-A1F6-C74C-8F27-36EB9D1ABFEB}"/>
              </a:ext>
            </a:extLst>
          </p:cNvPr>
          <p:cNvSpPr/>
          <p:nvPr/>
        </p:nvSpPr>
        <p:spPr>
          <a:xfrm>
            <a:off x="5276023" y="2609849"/>
            <a:ext cx="612611" cy="612610"/>
          </a:xfrm>
          <a:prstGeom prst="ellipse">
            <a:avLst/>
          </a:prstGeom>
          <a:gradFill flip="none" rotWithShape="1">
            <a:gsLst>
              <a:gs pos="18000">
                <a:srgbClr val="086CAA"/>
              </a:gs>
              <a:gs pos="100000">
                <a:srgbClr val="083D6E"/>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Oval 27">
            <a:extLst>
              <a:ext uri="{FF2B5EF4-FFF2-40B4-BE49-F238E27FC236}">
                <a16:creationId xmlns:a16="http://schemas.microsoft.com/office/drawing/2014/main" id="{2C7D6525-296C-074F-9D75-8D4DF69066D7}"/>
              </a:ext>
            </a:extLst>
          </p:cNvPr>
          <p:cNvSpPr/>
          <p:nvPr/>
        </p:nvSpPr>
        <p:spPr>
          <a:xfrm>
            <a:off x="838966" y="3681497"/>
            <a:ext cx="1335315" cy="278160"/>
          </a:xfrm>
          <a:prstGeom prst="ellipse">
            <a:avLst/>
          </a:prstGeom>
          <a:solidFill>
            <a:schemeClr val="bg1">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Oval 28">
            <a:extLst>
              <a:ext uri="{FF2B5EF4-FFF2-40B4-BE49-F238E27FC236}">
                <a16:creationId xmlns:a16="http://schemas.microsoft.com/office/drawing/2014/main" id="{D98A3496-353F-9A42-9CC8-8E7BECE7E3AE}"/>
              </a:ext>
            </a:extLst>
          </p:cNvPr>
          <p:cNvSpPr/>
          <p:nvPr/>
        </p:nvSpPr>
        <p:spPr>
          <a:xfrm>
            <a:off x="838967" y="2485261"/>
            <a:ext cx="1335315" cy="1335315"/>
          </a:xfrm>
          <a:prstGeom prst="ellipse">
            <a:avLst/>
          </a:prstGeom>
          <a:gradFill flip="none" rotWithShape="1">
            <a:gsLst>
              <a:gs pos="18000">
                <a:srgbClr val="086CAA"/>
              </a:gs>
              <a:gs pos="100000">
                <a:srgbClr val="083D6E"/>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0" name="Oval 29">
            <a:extLst>
              <a:ext uri="{FF2B5EF4-FFF2-40B4-BE49-F238E27FC236}">
                <a16:creationId xmlns:a16="http://schemas.microsoft.com/office/drawing/2014/main" id="{3587EA4A-B125-064A-BCBA-833D9DAC89E9}"/>
              </a:ext>
            </a:extLst>
          </p:cNvPr>
          <p:cNvSpPr/>
          <p:nvPr/>
        </p:nvSpPr>
        <p:spPr>
          <a:xfrm>
            <a:off x="2659072" y="3471114"/>
            <a:ext cx="1112823" cy="231813"/>
          </a:xfrm>
          <a:prstGeom prst="ellipse">
            <a:avLst/>
          </a:prstGeom>
          <a:solidFill>
            <a:schemeClr val="bg1">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Oval 30">
            <a:extLst>
              <a:ext uri="{FF2B5EF4-FFF2-40B4-BE49-F238E27FC236}">
                <a16:creationId xmlns:a16="http://schemas.microsoft.com/office/drawing/2014/main" id="{DFFD3023-F8D8-814C-880D-DBD83B4B5D7D}"/>
              </a:ext>
            </a:extLst>
          </p:cNvPr>
          <p:cNvSpPr/>
          <p:nvPr/>
        </p:nvSpPr>
        <p:spPr>
          <a:xfrm>
            <a:off x="2659073" y="2474197"/>
            <a:ext cx="1112823" cy="1112823"/>
          </a:xfrm>
          <a:prstGeom prst="ellipse">
            <a:avLst/>
          </a:prstGeom>
          <a:gradFill flip="none" rotWithShape="1">
            <a:gsLst>
              <a:gs pos="18000">
                <a:srgbClr val="086CAA"/>
              </a:gs>
              <a:gs pos="100000">
                <a:srgbClr val="083D6E"/>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Oval 31">
            <a:extLst>
              <a:ext uri="{FF2B5EF4-FFF2-40B4-BE49-F238E27FC236}">
                <a16:creationId xmlns:a16="http://schemas.microsoft.com/office/drawing/2014/main" id="{4E8BBE20-08AA-5540-BC1E-09B77C21A1A9}"/>
              </a:ext>
            </a:extLst>
          </p:cNvPr>
          <p:cNvSpPr/>
          <p:nvPr/>
        </p:nvSpPr>
        <p:spPr>
          <a:xfrm>
            <a:off x="4166259" y="3286267"/>
            <a:ext cx="841827" cy="175361"/>
          </a:xfrm>
          <a:prstGeom prst="ellipse">
            <a:avLst/>
          </a:prstGeom>
          <a:solidFill>
            <a:schemeClr val="bg1">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3" name="Oval 32">
            <a:extLst>
              <a:ext uri="{FF2B5EF4-FFF2-40B4-BE49-F238E27FC236}">
                <a16:creationId xmlns:a16="http://schemas.microsoft.com/office/drawing/2014/main" id="{CF157526-94CE-0A46-A59F-5F590F8ED249}"/>
              </a:ext>
            </a:extLst>
          </p:cNvPr>
          <p:cNvSpPr/>
          <p:nvPr/>
        </p:nvSpPr>
        <p:spPr>
          <a:xfrm>
            <a:off x="4166260" y="2532120"/>
            <a:ext cx="841827" cy="841827"/>
          </a:xfrm>
          <a:prstGeom prst="ellipse">
            <a:avLst/>
          </a:prstGeom>
          <a:gradFill flip="none" rotWithShape="1">
            <a:gsLst>
              <a:gs pos="18000">
                <a:srgbClr val="086CAA"/>
              </a:gs>
              <a:gs pos="100000">
                <a:srgbClr val="083D6E"/>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5" name="Oval 34">
            <a:extLst>
              <a:ext uri="{FF2B5EF4-FFF2-40B4-BE49-F238E27FC236}">
                <a16:creationId xmlns:a16="http://schemas.microsoft.com/office/drawing/2014/main" id="{E4330DC2-D898-B04E-BE4B-C43D110CC166}"/>
              </a:ext>
            </a:extLst>
          </p:cNvPr>
          <p:cNvSpPr/>
          <p:nvPr/>
        </p:nvSpPr>
        <p:spPr>
          <a:xfrm>
            <a:off x="9118600" y="1479781"/>
            <a:ext cx="1473252" cy="1473252"/>
          </a:xfrm>
          <a:prstGeom prst="ellipse">
            <a:avLst/>
          </a:prstGeom>
          <a:solidFill>
            <a:schemeClr val="bg1"/>
          </a:solidFill>
          <a:ln w="25400">
            <a:gradFill>
              <a:gsLst>
                <a:gs pos="0">
                  <a:srgbClr val="083D6E"/>
                </a:gs>
                <a:gs pos="100000">
                  <a:srgbClr val="086CAA"/>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Picture 36">
            <a:extLst>
              <a:ext uri="{FF2B5EF4-FFF2-40B4-BE49-F238E27FC236}">
                <a16:creationId xmlns:a16="http://schemas.microsoft.com/office/drawing/2014/main" id="{F8F9F925-E0B6-1544-9D86-CAD0DA197D1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5412283" y="2740395"/>
            <a:ext cx="328082" cy="328082"/>
          </a:xfrm>
          <a:prstGeom prst="rect">
            <a:avLst/>
          </a:prstGeom>
        </p:spPr>
      </p:pic>
      <p:pic>
        <p:nvPicPr>
          <p:cNvPr id="39" name="Picture 38">
            <a:extLst>
              <a:ext uri="{FF2B5EF4-FFF2-40B4-BE49-F238E27FC236}">
                <a16:creationId xmlns:a16="http://schemas.microsoft.com/office/drawing/2014/main" id="{DE79A63C-809A-5949-B576-11F720B2DDA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181522" y="2833299"/>
            <a:ext cx="623115" cy="623115"/>
          </a:xfrm>
          <a:prstGeom prst="rect">
            <a:avLst/>
          </a:prstGeom>
        </p:spPr>
      </p:pic>
      <p:sp>
        <p:nvSpPr>
          <p:cNvPr id="41" name="TextBox 40">
            <a:extLst>
              <a:ext uri="{FF2B5EF4-FFF2-40B4-BE49-F238E27FC236}">
                <a16:creationId xmlns:a16="http://schemas.microsoft.com/office/drawing/2014/main" id="{656020F4-A032-42A5-9AA2-1F14F4C1E3C2}"/>
              </a:ext>
            </a:extLst>
          </p:cNvPr>
          <p:cNvSpPr txBox="1"/>
          <p:nvPr/>
        </p:nvSpPr>
        <p:spPr>
          <a:xfrm>
            <a:off x="7835189" y="1831686"/>
            <a:ext cx="4040074" cy="769441"/>
          </a:xfrm>
          <a:prstGeom prst="rect">
            <a:avLst/>
          </a:prstGeom>
          <a:noFill/>
        </p:spPr>
        <p:txBody>
          <a:bodyPr wrap="square" rtlCol="0">
            <a:spAutoFit/>
          </a:bodyPr>
          <a:lstStyle/>
          <a:p>
            <a:pPr algn="ctr"/>
            <a:r>
              <a:rPr lang="en-US" sz="4400" b="1" dirty="0">
                <a:solidFill>
                  <a:schemeClr val="accent5">
                    <a:lumMod val="75000"/>
                  </a:schemeClr>
                </a:solidFill>
                <a:latin typeface="Roboto" panose="02000000000000000000" pitchFamily="2" charset="0"/>
                <a:ea typeface="Roboto" panose="02000000000000000000" pitchFamily="2" charset="0"/>
                <a:cs typeface="Roboto" panose="02000000000000000000" pitchFamily="2" charset="0"/>
              </a:rPr>
              <a:t>YLL</a:t>
            </a:r>
            <a:endParaRPr lang="en-CA" sz="4400" b="1" dirty="0">
              <a:solidFill>
                <a:schemeClr val="accent5">
                  <a:lumMod val="75000"/>
                </a:schemeClr>
              </a:solidFill>
              <a:latin typeface="Roboto" panose="02000000000000000000" pitchFamily="2" charset="0"/>
              <a:ea typeface="Roboto" panose="02000000000000000000" pitchFamily="2" charset="0"/>
              <a:cs typeface="Roboto" panose="02000000000000000000" pitchFamily="2" charset="0"/>
            </a:endParaRPr>
          </a:p>
        </p:txBody>
      </p:sp>
      <p:pic>
        <p:nvPicPr>
          <p:cNvPr id="43" name="Graphic 42" descr="Checkmark">
            <a:extLst>
              <a:ext uri="{FF2B5EF4-FFF2-40B4-BE49-F238E27FC236}">
                <a16:creationId xmlns:a16="http://schemas.microsoft.com/office/drawing/2014/main" id="{786076E9-6266-4540-AB9C-7B666677610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909909" y="2738243"/>
            <a:ext cx="660269" cy="660269"/>
          </a:xfrm>
          <a:prstGeom prst="rect">
            <a:avLst/>
          </a:prstGeom>
        </p:spPr>
      </p:pic>
      <p:pic>
        <p:nvPicPr>
          <p:cNvPr id="45" name="Graphic 44" descr="Pilot">
            <a:extLst>
              <a:ext uri="{FF2B5EF4-FFF2-40B4-BE49-F238E27FC236}">
                <a16:creationId xmlns:a16="http://schemas.microsoft.com/office/drawing/2014/main" id="{9B505622-A59E-447C-ACC6-78EEC9C7710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97298" y="2678038"/>
            <a:ext cx="583054" cy="583054"/>
          </a:xfrm>
          <a:prstGeom prst="rect">
            <a:avLst/>
          </a:prstGeom>
        </p:spPr>
      </p:pic>
      <p:pic>
        <p:nvPicPr>
          <p:cNvPr id="58" name="Picture 57" descr="A picture containing stationary, pencil&#10;&#10;Description automatically generated">
            <a:extLst>
              <a:ext uri="{FF2B5EF4-FFF2-40B4-BE49-F238E27FC236}">
                <a16:creationId xmlns:a16="http://schemas.microsoft.com/office/drawing/2014/main" id="{B278201F-D43B-4F3A-BFD8-9024A7A5F680}"/>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10309861" y="150296"/>
            <a:ext cx="594360" cy="594360"/>
          </a:xfrm>
          <a:prstGeom prst="rect">
            <a:avLst/>
          </a:prstGeom>
        </p:spPr>
      </p:pic>
    </p:spTree>
    <p:extLst>
      <p:ext uri="{BB962C8B-B14F-4D97-AF65-F5344CB8AC3E}">
        <p14:creationId xmlns:p14="http://schemas.microsoft.com/office/powerpoint/2010/main" val="3813449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Прямоугольник 21"/>
          <p:cNvSpPr/>
          <p:nvPr/>
        </p:nvSpPr>
        <p:spPr>
          <a:xfrm rot="10800000">
            <a:off x="4844269" y="3772009"/>
            <a:ext cx="2466093" cy="2235411"/>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33" name="Прямоугольник 21"/>
          <p:cNvSpPr/>
          <p:nvPr/>
        </p:nvSpPr>
        <p:spPr>
          <a:xfrm rot="10800000">
            <a:off x="8085556" y="3772009"/>
            <a:ext cx="2466093" cy="2235411"/>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35" name="Прямоугольник 21"/>
          <p:cNvSpPr/>
          <p:nvPr/>
        </p:nvSpPr>
        <p:spPr>
          <a:xfrm rot="10800000">
            <a:off x="1640350" y="3772009"/>
            <a:ext cx="2466093" cy="2235411"/>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grpSp>
        <p:nvGrpSpPr>
          <p:cNvPr id="42" name="Group 41"/>
          <p:cNvGrpSpPr/>
          <p:nvPr/>
        </p:nvGrpSpPr>
        <p:grpSpPr>
          <a:xfrm>
            <a:off x="2582900" y="565777"/>
            <a:ext cx="7026199" cy="944767"/>
            <a:chOff x="2582900" y="539701"/>
            <a:chExt cx="7026199" cy="944767"/>
          </a:xfrm>
        </p:grpSpPr>
        <p:sp>
          <p:nvSpPr>
            <p:cNvPr id="43" name="Title 28">
              <a:extLst>
                <a:ext uri="{FF2B5EF4-FFF2-40B4-BE49-F238E27FC236}">
                  <a16:creationId xmlns:a16="http://schemas.microsoft.com/office/drawing/2014/main" id="{FCFCD7B6-4DC1-48CF-A990-6CCDA09D6DE9}"/>
                </a:ext>
              </a:extLst>
            </p:cNvPr>
            <p:cNvSpPr txBox="1">
              <a:spLocks/>
            </p:cNvSpPr>
            <p:nvPr/>
          </p:nvSpPr>
          <p:spPr>
            <a:xfrm>
              <a:off x="2582900" y="539701"/>
              <a:ext cx="7026199" cy="56960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gradFill>
                    <a:gsLst>
                      <a:gs pos="0">
                        <a:srgbClr val="083D6E"/>
                      </a:gs>
                      <a:gs pos="100000">
                        <a:srgbClr val="086CAA"/>
                      </a:gs>
                    </a:gsLst>
                    <a:lin ang="10800000" scaled="1"/>
                  </a:gradFill>
                  <a:latin typeface="Roboto" panose="02000000000000000000" pitchFamily="2" charset="0"/>
                  <a:ea typeface="Roboto" panose="02000000000000000000" pitchFamily="2" charset="0"/>
                  <a:cs typeface="Rubik Medium" panose="00000600000000000000" pitchFamily="2" charset="-79"/>
                </a:rPr>
                <a:t>DEFICIENCIES AND REQUIREMENTS</a:t>
              </a:r>
            </a:p>
          </p:txBody>
        </p:sp>
        <p:cxnSp>
          <p:nvCxnSpPr>
            <p:cNvPr id="45" name="Straight Connector 44"/>
            <p:cNvCxnSpPr/>
            <p:nvPr/>
          </p:nvCxnSpPr>
          <p:spPr>
            <a:xfrm>
              <a:off x="5746446" y="1484468"/>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47" name="Rectangle 46"/>
          <p:cNvSpPr/>
          <p:nvPr/>
        </p:nvSpPr>
        <p:spPr>
          <a:xfrm>
            <a:off x="2296160" y="4227996"/>
            <a:ext cx="1707594" cy="1105431"/>
          </a:xfrm>
          <a:prstGeom prst="rect">
            <a:avLst/>
          </a:prstGeom>
        </p:spPr>
        <p:txBody>
          <a:bodyPr wrap="square">
            <a:spAutoFit/>
          </a:bodyPr>
          <a:lstStyle/>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RUNWAYS</a:t>
            </a:r>
          </a:p>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TAXIWAYS</a:t>
            </a:r>
          </a:p>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APRONS</a:t>
            </a:r>
          </a:p>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LIGHTING</a:t>
            </a:r>
          </a:p>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NAV AIDS</a:t>
            </a:r>
          </a:p>
        </p:txBody>
      </p:sp>
      <p:sp>
        <p:nvSpPr>
          <p:cNvPr id="48" name="Title 28">
            <a:extLst>
              <a:ext uri="{FF2B5EF4-FFF2-40B4-BE49-F238E27FC236}">
                <a16:creationId xmlns:a16="http://schemas.microsoft.com/office/drawing/2014/main" id="{FCFCD7B6-4DC1-48CF-A990-6CCDA09D6DE9}"/>
              </a:ext>
            </a:extLst>
          </p:cNvPr>
          <p:cNvSpPr txBox="1">
            <a:spLocks/>
          </p:cNvSpPr>
          <p:nvPr/>
        </p:nvSpPr>
        <p:spPr>
          <a:xfrm>
            <a:off x="1726697" y="3934695"/>
            <a:ext cx="2293400"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3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AIRSIDE</a:t>
            </a:r>
          </a:p>
        </p:txBody>
      </p:sp>
      <p:sp>
        <p:nvSpPr>
          <p:cNvPr id="50" name="Rectangle 49"/>
          <p:cNvSpPr/>
          <p:nvPr/>
        </p:nvSpPr>
        <p:spPr>
          <a:xfrm>
            <a:off x="8432800" y="4273501"/>
            <a:ext cx="2032692" cy="900246"/>
          </a:xfrm>
          <a:prstGeom prst="rect">
            <a:avLst/>
          </a:prstGeom>
        </p:spPr>
        <p:txBody>
          <a:bodyPr wrap="square">
            <a:spAutoFit/>
          </a:bodyPr>
          <a:lstStyle/>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TERMINAL BUILDING</a:t>
            </a:r>
          </a:p>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COMMERCIAL DEVELOPMENT</a:t>
            </a:r>
          </a:p>
          <a:p>
            <a:pPr algn="ctr">
              <a:lnSpc>
                <a:spcPts val="1600"/>
              </a:lnSpc>
            </a:pPr>
            <a:endPar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endParaRPr>
          </a:p>
        </p:txBody>
      </p:sp>
      <p:sp>
        <p:nvSpPr>
          <p:cNvPr id="51" name="Title 28">
            <a:extLst>
              <a:ext uri="{FF2B5EF4-FFF2-40B4-BE49-F238E27FC236}">
                <a16:creationId xmlns:a16="http://schemas.microsoft.com/office/drawing/2014/main" id="{FCFCD7B6-4DC1-48CF-A990-6CCDA09D6DE9}"/>
              </a:ext>
            </a:extLst>
          </p:cNvPr>
          <p:cNvSpPr txBox="1">
            <a:spLocks/>
          </p:cNvSpPr>
          <p:nvPr/>
        </p:nvSpPr>
        <p:spPr>
          <a:xfrm>
            <a:off x="8171331" y="3934696"/>
            <a:ext cx="2293400"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3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ATB &amp; OTHER</a:t>
            </a:r>
          </a:p>
        </p:txBody>
      </p:sp>
      <p:sp>
        <p:nvSpPr>
          <p:cNvPr id="53" name="Rectangle 52"/>
          <p:cNvSpPr/>
          <p:nvPr/>
        </p:nvSpPr>
        <p:spPr>
          <a:xfrm>
            <a:off x="5384800" y="4276277"/>
            <a:ext cx="1768976" cy="489878"/>
          </a:xfrm>
          <a:prstGeom prst="rect">
            <a:avLst/>
          </a:prstGeom>
        </p:spPr>
        <p:txBody>
          <a:bodyPr wrap="square">
            <a:spAutoFit/>
          </a:bodyPr>
          <a:lstStyle/>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ACCESS ROADS</a:t>
            </a:r>
          </a:p>
          <a:p>
            <a:pPr marL="171450" indent="-171450">
              <a:lnSpc>
                <a:spcPts val="1600"/>
              </a:lnSpc>
              <a:buFont typeface="Arial" panose="020B0604020202020204" pitchFamily="34" charset="0"/>
              <a:buChar char="•"/>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PARKING</a:t>
            </a:r>
          </a:p>
        </p:txBody>
      </p:sp>
      <p:sp>
        <p:nvSpPr>
          <p:cNvPr id="54" name="Title 28">
            <a:extLst>
              <a:ext uri="{FF2B5EF4-FFF2-40B4-BE49-F238E27FC236}">
                <a16:creationId xmlns:a16="http://schemas.microsoft.com/office/drawing/2014/main" id="{FCFCD7B6-4DC1-48CF-A990-6CCDA09D6DE9}"/>
              </a:ext>
            </a:extLst>
          </p:cNvPr>
          <p:cNvSpPr txBox="1">
            <a:spLocks/>
          </p:cNvSpPr>
          <p:nvPr/>
        </p:nvSpPr>
        <p:spPr>
          <a:xfrm>
            <a:off x="4949299" y="3937472"/>
            <a:ext cx="2293400"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3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GROUNDSIDE</a:t>
            </a:r>
          </a:p>
        </p:txBody>
      </p:sp>
      <p:pic>
        <p:nvPicPr>
          <p:cNvPr id="11" name="Picture Placeholder 10" descr="A sign on a grassy field&#10;&#10;Description automatically generated">
            <a:extLst>
              <a:ext uri="{FF2B5EF4-FFF2-40B4-BE49-F238E27FC236}">
                <a16:creationId xmlns:a16="http://schemas.microsoft.com/office/drawing/2014/main" id="{9DB78227-13E9-4E1F-B91E-FE778AE26B39}"/>
              </a:ext>
            </a:extLst>
          </p:cNvPr>
          <p:cNvPicPr>
            <a:picLocks noGrp="1" noChangeAspect="1"/>
          </p:cNvPicPr>
          <p:nvPr>
            <p:ph type="pic" sz="quarter" idx="12"/>
          </p:nvPr>
        </p:nvPicPr>
        <p:blipFill>
          <a:blip r:embed="rId2" cstate="hqprint">
            <a:extLst>
              <a:ext uri="{28A0092B-C50C-407E-A947-70E740481C1C}">
                <a14:useLocalDpi xmlns:a14="http://schemas.microsoft.com/office/drawing/2010/main"/>
              </a:ext>
            </a:extLst>
          </a:blip>
          <a:srcRect/>
          <a:stretch>
            <a:fillRect/>
          </a:stretch>
        </p:blipFill>
        <p:spPr/>
      </p:pic>
      <p:pic>
        <p:nvPicPr>
          <p:cNvPr id="17" name="Picture Placeholder 16" descr="A picture containing orange, player, field, plane&#10;&#10;Description automatically generated">
            <a:extLst>
              <a:ext uri="{FF2B5EF4-FFF2-40B4-BE49-F238E27FC236}">
                <a16:creationId xmlns:a16="http://schemas.microsoft.com/office/drawing/2014/main" id="{1364F81D-1DA0-4752-815E-E78CFB14CC5E}"/>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a:ext>
            </a:extLst>
          </a:blip>
          <a:srcRect/>
          <a:stretch>
            <a:fillRect/>
          </a:stretch>
        </p:blipFill>
        <p:spPr/>
      </p:pic>
      <p:pic>
        <p:nvPicPr>
          <p:cNvPr id="19" name="Picture Placeholder 18" descr="A picture containing indoor, sink, counter, table&#10;&#10;Description automatically generated">
            <a:extLst>
              <a:ext uri="{FF2B5EF4-FFF2-40B4-BE49-F238E27FC236}">
                <a16:creationId xmlns:a16="http://schemas.microsoft.com/office/drawing/2014/main" id="{A0885A65-85FA-4B96-BB50-E406B3442E7B}"/>
              </a:ext>
            </a:extLst>
          </p:cNvPr>
          <p:cNvPicPr>
            <a:picLocks noGrp="1" noChangeAspect="1"/>
          </p:cNvPicPr>
          <p:nvPr>
            <p:ph type="pic" sz="quarter" idx="11"/>
          </p:nvPr>
        </p:nvPicPr>
        <p:blipFill>
          <a:blip r:embed="rId4" cstate="hqprint">
            <a:extLst>
              <a:ext uri="{28A0092B-C50C-407E-A947-70E740481C1C}">
                <a14:useLocalDpi xmlns:a14="http://schemas.microsoft.com/office/drawing/2010/main"/>
              </a:ext>
            </a:extLst>
          </a:blip>
          <a:srcRect/>
          <a:stretch>
            <a:fillRect/>
          </a:stretch>
        </p:blipFill>
        <p:spPr/>
      </p:pic>
      <p:pic>
        <p:nvPicPr>
          <p:cNvPr id="46" name="Picture 45" descr="A picture containing stationary, pencil&#10;&#10;Description automatically generated">
            <a:extLst>
              <a:ext uri="{FF2B5EF4-FFF2-40B4-BE49-F238E27FC236}">
                <a16:creationId xmlns:a16="http://schemas.microsoft.com/office/drawing/2014/main" id="{411D07CC-A8B4-4A30-B664-1A033B4BC9A9}"/>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0309861" y="150296"/>
            <a:ext cx="594360" cy="594360"/>
          </a:xfrm>
          <a:prstGeom prst="rect">
            <a:avLst/>
          </a:prstGeom>
        </p:spPr>
      </p:pic>
    </p:spTree>
    <p:extLst>
      <p:ext uri="{BB962C8B-B14F-4D97-AF65-F5344CB8AC3E}">
        <p14:creationId xmlns:p14="http://schemas.microsoft.com/office/powerpoint/2010/main" val="4133877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Прямоугольник 10"/>
          <p:cNvSpPr/>
          <p:nvPr/>
        </p:nvSpPr>
        <p:spPr>
          <a:xfrm rot="5400000">
            <a:off x="8946706" y="2981769"/>
            <a:ext cx="1752717" cy="3884430"/>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33" name="Rectangle: Top Corners Rounded 32">
            <a:extLst>
              <a:ext uri="{FF2B5EF4-FFF2-40B4-BE49-F238E27FC236}">
                <a16:creationId xmlns:a16="http://schemas.microsoft.com/office/drawing/2014/main" id="{C3862405-F074-4E1C-844C-E45DF7E1FD03}"/>
              </a:ext>
            </a:extLst>
          </p:cNvPr>
          <p:cNvSpPr/>
          <p:nvPr/>
        </p:nvSpPr>
        <p:spPr>
          <a:xfrm rot="16200000">
            <a:off x="6557392" y="4043339"/>
            <a:ext cx="1746496" cy="1781537"/>
          </a:xfrm>
          <a:prstGeom prst="round2Same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7" name="Прямоугольник 10"/>
          <p:cNvSpPr/>
          <p:nvPr/>
        </p:nvSpPr>
        <p:spPr>
          <a:xfrm rot="5400000">
            <a:off x="8944235" y="989328"/>
            <a:ext cx="1752717" cy="3884430"/>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32" name="Rectangle: Top Corners Rounded 31">
            <a:extLst>
              <a:ext uri="{FF2B5EF4-FFF2-40B4-BE49-F238E27FC236}">
                <a16:creationId xmlns:a16="http://schemas.microsoft.com/office/drawing/2014/main" id="{024DA11E-4057-433E-9136-7AA03E5E8A64}"/>
              </a:ext>
            </a:extLst>
          </p:cNvPr>
          <p:cNvSpPr/>
          <p:nvPr/>
        </p:nvSpPr>
        <p:spPr>
          <a:xfrm rot="16200000">
            <a:off x="6560506" y="2038231"/>
            <a:ext cx="1746496" cy="1781537"/>
          </a:xfrm>
          <a:prstGeom prst="round2Same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Прямоугольник 10"/>
          <p:cNvSpPr/>
          <p:nvPr/>
        </p:nvSpPr>
        <p:spPr>
          <a:xfrm rot="5400000">
            <a:off x="3353633" y="2962463"/>
            <a:ext cx="1752717" cy="3937068"/>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31" name="Rectangle: Top Corners Rounded 30">
            <a:extLst>
              <a:ext uri="{FF2B5EF4-FFF2-40B4-BE49-F238E27FC236}">
                <a16:creationId xmlns:a16="http://schemas.microsoft.com/office/drawing/2014/main" id="{B79F2F11-9169-4F81-94CB-C0A80714147A}"/>
              </a:ext>
            </a:extLst>
          </p:cNvPr>
          <p:cNvSpPr/>
          <p:nvPr/>
        </p:nvSpPr>
        <p:spPr>
          <a:xfrm rot="16200000">
            <a:off x="853242" y="4037118"/>
            <a:ext cx="1746496" cy="1781537"/>
          </a:xfrm>
          <a:prstGeom prst="round2Same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Прямоугольник 10"/>
          <p:cNvSpPr/>
          <p:nvPr/>
        </p:nvSpPr>
        <p:spPr>
          <a:xfrm rot="5400000">
            <a:off x="3263876" y="961835"/>
            <a:ext cx="1752717" cy="3937068"/>
          </a:xfrm>
          <a:prstGeom prst="round2SameRect">
            <a:avLst>
              <a:gd name="adj1" fmla="val 50000"/>
              <a:gd name="adj2" fmla="val 0"/>
            </a:avLst>
          </a:prstGeom>
          <a:solidFill>
            <a:schemeClr val="bg1"/>
          </a:solidFill>
          <a:ln w="25400">
            <a:noFill/>
          </a:ln>
          <a:effectLst>
            <a:outerShdw blurRad="203200" dist="88900" dir="54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00" dirty="0"/>
          </a:p>
        </p:txBody>
      </p:sp>
      <p:sp>
        <p:nvSpPr>
          <p:cNvPr id="2" name="Rectangle: Top Corners Rounded 1">
            <a:extLst>
              <a:ext uri="{FF2B5EF4-FFF2-40B4-BE49-F238E27FC236}">
                <a16:creationId xmlns:a16="http://schemas.microsoft.com/office/drawing/2014/main" id="{6B3B35C5-760D-4D99-8BD8-2636977685CA}"/>
              </a:ext>
            </a:extLst>
          </p:cNvPr>
          <p:cNvSpPr/>
          <p:nvPr/>
        </p:nvSpPr>
        <p:spPr>
          <a:xfrm rot="16200000">
            <a:off x="891378" y="2038231"/>
            <a:ext cx="1746496" cy="1781537"/>
          </a:xfrm>
          <a:prstGeom prst="round2Same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49" name="Group 48"/>
          <p:cNvGrpSpPr/>
          <p:nvPr/>
        </p:nvGrpSpPr>
        <p:grpSpPr>
          <a:xfrm>
            <a:off x="3662121" y="586898"/>
            <a:ext cx="4867759" cy="923646"/>
            <a:chOff x="3662121" y="560822"/>
            <a:chExt cx="4867759" cy="923646"/>
          </a:xfrm>
        </p:grpSpPr>
        <p:sp>
          <p:nvSpPr>
            <p:cNvPr id="50" name="Title 28">
              <a:extLst>
                <a:ext uri="{FF2B5EF4-FFF2-40B4-BE49-F238E27FC236}">
                  <a16:creationId xmlns:a16="http://schemas.microsoft.com/office/drawing/2014/main" id="{FCFCD7B6-4DC1-48CF-A990-6CCDA09D6DE9}"/>
                </a:ext>
              </a:extLst>
            </p:cNvPr>
            <p:cNvSpPr txBox="1">
              <a:spLocks/>
            </p:cNvSpPr>
            <p:nvPr/>
          </p:nvSpPr>
          <p:spPr>
            <a:xfrm>
              <a:off x="3662121" y="560822"/>
              <a:ext cx="4867759" cy="56960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gradFill>
                    <a:gsLst>
                      <a:gs pos="0">
                        <a:srgbClr val="083D6E"/>
                      </a:gs>
                      <a:gs pos="100000">
                        <a:srgbClr val="086CAA"/>
                      </a:gs>
                    </a:gsLst>
                    <a:lin ang="10800000" scaled="1"/>
                  </a:gradFill>
                  <a:latin typeface="Roboto" panose="02000000000000000000" pitchFamily="2" charset="0"/>
                  <a:ea typeface="Roboto" panose="02000000000000000000" pitchFamily="2" charset="0"/>
                  <a:cs typeface="Rubik Medium" panose="00000600000000000000" pitchFamily="2" charset="-79"/>
                </a:rPr>
                <a:t>DEVELOPMENT PLAN</a:t>
              </a:r>
            </a:p>
          </p:txBody>
        </p:sp>
        <p:cxnSp>
          <p:nvCxnSpPr>
            <p:cNvPr id="52" name="Straight Connector 51"/>
            <p:cNvCxnSpPr/>
            <p:nvPr/>
          </p:nvCxnSpPr>
          <p:spPr>
            <a:xfrm>
              <a:off x="5746446" y="1484468"/>
              <a:ext cx="699109" cy="0"/>
            </a:xfrm>
            <a:prstGeom prst="line">
              <a:avLst/>
            </a:prstGeom>
            <a:ln w="25400" cap="rnd" cmpd="sng">
              <a:gradFill>
                <a:gsLst>
                  <a:gs pos="0">
                    <a:srgbClr val="086CAA"/>
                  </a:gs>
                  <a:gs pos="100000">
                    <a:srgbClr val="083D6E"/>
                  </a:gs>
                </a:gsLst>
                <a:lin ang="5400000" scaled="1"/>
              </a:gradFill>
            </a:ln>
          </p:spPr>
          <p:style>
            <a:lnRef idx="1">
              <a:schemeClr val="accent1"/>
            </a:lnRef>
            <a:fillRef idx="0">
              <a:schemeClr val="accent1"/>
            </a:fillRef>
            <a:effectRef idx="0">
              <a:schemeClr val="accent1"/>
            </a:effectRef>
            <a:fontRef idx="minor">
              <a:schemeClr val="tx1"/>
            </a:fontRef>
          </p:style>
        </p:cxnSp>
      </p:grpSp>
      <p:grpSp>
        <p:nvGrpSpPr>
          <p:cNvPr id="63" name="Group 62"/>
          <p:cNvGrpSpPr/>
          <p:nvPr/>
        </p:nvGrpSpPr>
        <p:grpSpPr>
          <a:xfrm>
            <a:off x="2813072" y="2251901"/>
            <a:ext cx="2902055" cy="1353012"/>
            <a:chOff x="2813072" y="2251901"/>
            <a:chExt cx="2902055" cy="1353012"/>
          </a:xfrm>
        </p:grpSpPr>
        <p:sp>
          <p:nvSpPr>
            <p:cNvPr id="61" name="Rectangle 60"/>
            <p:cNvSpPr/>
            <p:nvPr/>
          </p:nvSpPr>
          <p:spPr>
            <a:xfrm>
              <a:off x="2813073" y="2499482"/>
              <a:ext cx="2902054" cy="1105431"/>
            </a:xfrm>
            <a:prstGeom prst="rect">
              <a:avLst/>
            </a:prstGeom>
          </p:spPr>
          <p:txBody>
            <a:bodyPr wrap="square">
              <a:spAutoFit/>
            </a:bodyPr>
            <a:lstStyle/>
            <a:p>
              <a:pPr>
                <a:lnSpc>
                  <a:spcPts val="1600"/>
                </a:lnSpc>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Based on the inputs from the previous phases and considering the airport activity forecasts, HM Aero will prepare a 25-year Airport Development Plan for Lloydminster Airport</a:t>
              </a:r>
            </a:p>
          </p:txBody>
        </p:sp>
        <p:sp>
          <p:nvSpPr>
            <p:cNvPr id="62" name="Title 28">
              <a:extLst>
                <a:ext uri="{FF2B5EF4-FFF2-40B4-BE49-F238E27FC236}">
                  <a16:creationId xmlns:a16="http://schemas.microsoft.com/office/drawing/2014/main" id="{FCFCD7B6-4DC1-48CF-A990-6CCDA09D6DE9}"/>
                </a:ext>
              </a:extLst>
            </p:cNvPr>
            <p:cNvSpPr txBox="1">
              <a:spLocks/>
            </p:cNvSpPr>
            <p:nvPr/>
          </p:nvSpPr>
          <p:spPr>
            <a:xfrm>
              <a:off x="2813072" y="2251901"/>
              <a:ext cx="2705225"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DEVELOPMENT PLAN</a:t>
              </a:r>
            </a:p>
          </p:txBody>
        </p:sp>
      </p:grpSp>
      <p:grpSp>
        <p:nvGrpSpPr>
          <p:cNvPr id="64" name="Group 63"/>
          <p:cNvGrpSpPr/>
          <p:nvPr/>
        </p:nvGrpSpPr>
        <p:grpSpPr>
          <a:xfrm>
            <a:off x="8453680" y="2251901"/>
            <a:ext cx="2911850" cy="1353012"/>
            <a:chOff x="2813073" y="2251901"/>
            <a:chExt cx="2911850" cy="1353012"/>
          </a:xfrm>
        </p:grpSpPr>
        <p:sp>
          <p:nvSpPr>
            <p:cNvPr id="65" name="Rectangle 64"/>
            <p:cNvSpPr/>
            <p:nvPr/>
          </p:nvSpPr>
          <p:spPr>
            <a:xfrm>
              <a:off x="2813073" y="2499482"/>
              <a:ext cx="2902054" cy="1105431"/>
            </a:xfrm>
            <a:prstGeom prst="rect">
              <a:avLst/>
            </a:prstGeom>
          </p:spPr>
          <p:txBody>
            <a:bodyPr wrap="square">
              <a:spAutoFit/>
            </a:bodyPr>
            <a:lstStyle/>
            <a:p>
              <a:pPr>
                <a:lnSpc>
                  <a:spcPts val="1600"/>
                </a:lnSpc>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Will consider asset replacement and new development initiatives; employ industry best practices and aviation activity forecasts to determine timing for capital investment</a:t>
              </a:r>
            </a:p>
          </p:txBody>
        </p:sp>
        <p:sp>
          <p:nvSpPr>
            <p:cNvPr id="66" name="Title 28">
              <a:extLst>
                <a:ext uri="{FF2B5EF4-FFF2-40B4-BE49-F238E27FC236}">
                  <a16:creationId xmlns:a16="http://schemas.microsoft.com/office/drawing/2014/main" id="{FCFCD7B6-4DC1-48CF-A990-6CCDA09D6DE9}"/>
                </a:ext>
              </a:extLst>
            </p:cNvPr>
            <p:cNvSpPr txBox="1">
              <a:spLocks/>
            </p:cNvSpPr>
            <p:nvPr/>
          </p:nvSpPr>
          <p:spPr>
            <a:xfrm>
              <a:off x="2813073" y="2251901"/>
              <a:ext cx="2911850"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CAPITAL PLAN</a:t>
              </a:r>
            </a:p>
          </p:txBody>
        </p:sp>
      </p:grpSp>
      <p:grpSp>
        <p:nvGrpSpPr>
          <p:cNvPr id="67" name="Group 66"/>
          <p:cNvGrpSpPr/>
          <p:nvPr/>
        </p:nvGrpSpPr>
        <p:grpSpPr>
          <a:xfrm>
            <a:off x="2813072" y="4410841"/>
            <a:ext cx="3325741" cy="1147827"/>
            <a:chOff x="2813072" y="2251901"/>
            <a:chExt cx="3325741" cy="1147827"/>
          </a:xfrm>
        </p:grpSpPr>
        <p:sp>
          <p:nvSpPr>
            <p:cNvPr id="68" name="Rectangle 67"/>
            <p:cNvSpPr/>
            <p:nvPr/>
          </p:nvSpPr>
          <p:spPr>
            <a:xfrm>
              <a:off x="2813073" y="2499482"/>
              <a:ext cx="2902054" cy="900246"/>
            </a:xfrm>
            <a:prstGeom prst="rect">
              <a:avLst/>
            </a:prstGeom>
          </p:spPr>
          <p:txBody>
            <a:bodyPr wrap="square">
              <a:spAutoFit/>
            </a:bodyPr>
            <a:lstStyle/>
            <a:p>
              <a:pPr>
                <a:lnSpc>
                  <a:spcPts val="1600"/>
                </a:lnSpc>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A natural environment desktop review will be undertaken in areas with the potential to be impacted by proposed developments</a:t>
              </a:r>
            </a:p>
          </p:txBody>
        </p:sp>
        <p:sp>
          <p:nvSpPr>
            <p:cNvPr id="69" name="Title 28">
              <a:extLst>
                <a:ext uri="{FF2B5EF4-FFF2-40B4-BE49-F238E27FC236}">
                  <a16:creationId xmlns:a16="http://schemas.microsoft.com/office/drawing/2014/main" id="{FCFCD7B6-4DC1-48CF-A990-6CCDA09D6DE9}"/>
                </a:ext>
              </a:extLst>
            </p:cNvPr>
            <p:cNvSpPr txBox="1">
              <a:spLocks/>
            </p:cNvSpPr>
            <p:nvPr/>
          </p:nvSpPr>
          <p:spPr>
            <a:xfrm>
              <a:off x="2813072" y="2251901"/>
              <a:ext cx="3325741"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ENVIRONMENTAL ASSESSMENT</a:t>
              </a:r>
            </a:p>
          </p:txBody>
        </p:sp>
      </p:grpSp>
      <p:grpSp>
        <p:nvGrpSpPr>
          <p:cNvPr id="70" name="Group 69"/>
          <p:cNvGrpSpPr/>
          <p:nvPr/>
        </p:nvGrpSpPr>
        <p:grpSpPr>
          <a:xfrm>
            <a:off x="8453680" y="4341338"/>
            <a:ext cx="3738320" cy="1359638"/>
            <a:chOff x="2813073" y="2182398"/>
            <a:chExt cx="3738320" cy="1359638"/>
          </a:xfrm>
        </p:grpSpPr>
        <p:sp>
          <p:nvSpPr>
            <p:cNvPr id="71" name="Rectangle 70"/>
            <p:cNvSpPr/>
            <p:nvPr/>
          </p:nvSpPr>
          <p:spPr>
            <a:xfrm>
              <a:off x="2813073" y="2436605"/>
              <a:ext cx="3311600" cy="1105431"/>
            </a:xfrm>
            <a:prstGeom prst="rect">
              <a:avLst/>
            </a:prstGeom>
          </p:spPr>
          <p:txBody>
            <a:bodyPr wrap="square">
              <a:spAutoFit/>
            </a:bodyPr>
            <a:lstStyle/>
            <a:p>
              <a:pPr>
                <a:lnSpc>
                  <a:spcPts val="1600"/>
                </a:lnSpc>
              </a:pPr>
              <a:r>
                <a:rPr lang="en-US" sz="1200" dirty="0">
                  <a:solidFill>
                    <a:schemeClr val="tx1">
                      <a:lumMod val="65000"/>
                      <a:lumOff val="35000"/>
                    </a:schemeClr>
                  </a:solidFill>
                  <a:latin typeface="Roboto Light" panose="02000000000000000000" pitchFamily="2" charset="0"/>
                  <a:ea typeface="Roboto Light" panose="02000000000000000000" pitchFamily="2" charset="0"/>
                  <a:cs typeface="Rubik Medium" panose="00000600000000000000" pitchFamily="2" charset="-79"/>
                </a:rPr>
                <a:t>The Land Use Plan will ensure recommended land uses are in alignment with the airport’s strategic and development objectives and will support progressive development of airport lands to minimize conflicts</a:t>
              </a:r>
            </a:p>
          </p:txBody>
        </p:sp>
        <p:sp>
          <p:nvSpPr>
            <p:cNvPr id="72" name="Title 28">
              <a:extLst>
                <a:ext uri="{FF2B5EF4-FFF2-40B4-BE49-F238E27FC236}">
                  <a16:creationId xmlns:a16="http://schemas.microsoft.com/office/drawing/2014/main" id="{FCFCD7B6-4DC1-48CF-A990-6CCDA09D6DE9}"/>
                </a:ext>
              </a:extLst>
            </p:cNvPr>
            <p:cNvSpPr txBox="1">
              <a:spLocks/>
            </p:cNvSpPr>
            <p:nvPr/>
          </p:nvSpPr>
          <p:spPr>
            <a:xfrm>
              <a:off x="2813073" y="2182398"/>
              <a:ext cx="3738320" cy="3388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b="1" dirty="0">
                  <a:gradFill>
                    <a:gsLst>
                      <a:gs pos="0">
                        <a:srgbClr val="083D6E"/>
                      </a:gs>
                      <a:gs pos="53000">
                        <a:srgbClr val="086CAA"/>
                      </a:gs>
                      <a:gs pos="100000">
                        <a:srgbClr val="083D6E"/>
                      </a:gs>
                    </a:gsLst>
                    <a:lin ang="10800000" scaled="1"/>
                  </a:gradFill>
                  <a:latin typeface="Roboto Medium" panose="02000000000000000000" pitchFamily="2" charset="0"/>
                  <a:ea typeface="Roboto Medium" panose="02000000000000000000" pitchFamily="2" charset="0"/>
                  <a:cs typeface="Rubik Medium" panose="00000600000000000000" pitchFamily="2" charset="-79"/>
                </a:rPr>
                <a:t>LAND USE PLAN</a:t>
              </a:r>
            </a:p>
          </p:txBody>
        </p:sp>
      </p:grpSp>
      <p:pic>
        <p:nvPicPr>
          <p:cNvPr id="41" name="Graphic 40" descr="Open hand with plant">
            <a:extLst>
              <a:ext uri="{FF2B5EF4-FFF2-40B4-BE49-F238E27FC236}">
                <a16:creationId xmlns:a16="http://schemas.microsoft.com/office/drawing/2014/main" id="{FD95A4C1-0973-4083-8BC8-6A9DAAD1B30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269633" y="4410571"/>
            <a:ext cx="914400" cy="914400"/>
          </a:xfrm>
          <a:prstGeom prst="rect">
            <a:avLst/>
          </a:prstGeom>
        </p:spPr>
      </p:pic>
      <p:pic>
        <p:nvPicPr>
          <p:cNvPr id="42" name="Graphic 41" descr="Dollar">
            <a:extLst>
              <a:ext uri="{FF2B5EF4-FFF2-40B4-BE49-F238E27FC236}">
                <a16:creationId xmlns:a16="http://schemas.microsoft.com/office/drawing/2014/main" id="{98BA9DCB-0D0D-4AD7-ABA5-C7D2B678B16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981587" y="2473169"/>
            <a:ext cx="914400" cy="914400"/>
          </a:xfrm>
          <a:prstGeom prst="rect">
            <a:avLst/>
          </a:prstGeom>
        </p:spPr>
      </p:pic>
      <p:pic>
        <p:nvPicPr>
          <p:cNvPr id="43" name="Graphic 42" descr="Send">
            <a:extLst>
              <a:ext uri="{FF2B5EF4-FFF2-40B4-BE49-F238E27FC236}">
                <a16:creationId xmlns:a16="http://schemas.microsoft.com/office/drawing/2014/main" id="{99E9311F-AE04-442A-9FD6-D39EFEBA0AE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69633" y="2453762"/>
            <a:ext cx="914400" cy="914400"/>
          </a:xfrm>
          <a:prstGeom prst="rect">
            <a:avLst/>
          </a:prstGeom>
        </p:spPr>
      </p:pic>
      <p:pic>
        <p:nvPicPr>
          <p:cNvPr id="44" name="Graphic 43" descr="Hill scene">
            <a:extLst>
              <a:ext uri="{FF2B5EF4-FFF2-40B4-BE49-F238E27FC236}">
                <a16:creationId xmlns:a16="http://schemas.microsoft.com/office/drawing/2014/main" id="{6A7B739C-6C57-487A-85B3-7C1AFF7563B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981587" y="4415651"/>
            <a:ext cx="914400" cy="914400"/>
          </a:xfrm>
          <a:prstGeom prst="rect">
            <a:avLst/>
          </a:prstGeom>
        </p:spPr>
      </p:pic>
      <p:pic>
        <p:nvPicPr>
          <p:cNvPr id="45" name="Picture 44" descr="A picture containing stationary, pencil&#10;&#10;Description automatically generated">
            <a:extLst>
              <a:ext uri="{FF2B5EF4-FFF2-40B4-BE49-F238E27FC236}">
                <a16:creationId xmlns:a16="http://schemas.microsoft.com/office/drawing/2014/main" id="{ABE35666-897C-425D-B51D-D14DD096E1FA}"/>
              </a:ext>
            </a:extLst>
          </p:cNvPr>
          <p:cNvPicPr>
            <a:picLocks noChangeAspect="1"/>
          </p:cNvPicPr>
          <p:nvPr/>
        </p:nvPicPr>
        <p:blipFill>
          <a:blip r:embed="rId10" cstate="hqprint">
            <a:extLst>
              <a:ext uri="{28A0092B-C50C-407E-A947-70E740481C1C}">
                <a14:useLocalDpi xmlns:a14="http://schemas.microsoft.com/office/drawing/2010/main"/>
              </a:ext>
            </a:extLst>
          </a:blip>
          <a:stretch>
            <a:fillRect/>
          </a:stretch>
        </p:blipFill>
        <p:spPr>
          <a:xfrm>
            <a:off x="10309861" y="150296"/>
            <a:ext cx="594360" cy="594360"/>
          </a:xfrm>
          <a:prstGeom prst="rect">
            <a:avLst/>
          </a:prstGeom>
        </p:spPr>
      </p:pic>
    </p:spTree>
    <p:extLst>
      <p:ext uri="{BB962C8B-B14F-4D97-AF65-F5344CB8AC3E}">
        <p14:creationId xmlns:p14="http://schemas.microsoft.com/office/powerpoint/2010/main" val="1473070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descr="A helicopter flying over a field&#10;&#10;Description automatically generated">
            <a:extLst>
              <a:ext uri="{FF2B5EF4-FFF2-40B4-BE49-F238E27FC236}">
                <a16:creationId xmlns:a16="http://schemas.microsoft.com/office/drawing/2014/main" id="{C8C92A03-FBF0-4555-9736-BD047091245D}"/>
              </a:ext>
            </a:extLst>
          </p:cNvPr>
          <p:cNvPicPr>
            <a:picLocks noGrp="1" noChangeAspect="1"/>
          </p:cNvPicPr>
          <p:nvPr>
            <p:ph type="pic" sz="quarter" idx="14"/>
          </p:nvPr>
        </p:nvPicPr>
        <p:blipFill>
          <a:blip r:embed="rId3" cstate="hqprint">
            <a:extLst>
              <a:ext uri="{28A0092B-C50C-407E-A947-70E740481C1C}">
                <a14:useLocalDpi xmlns:a14="http://schemas.microsoft.com/office/drawing/2010/main"/>
              </a:ext>
            </a:extLst>
          </a:blip>
          <a:srcRect/>
          <a:stretch>
            <a:fillRect/>
          </a:stretch>
        </p:blipFill>
        <p:spPr/>
      </p:pic>
      <p:pic>
        <p:nvPicPr>
          <p:cNvPr id="12" name="Picture Placeholder 11" descr="A plane sitting on top of a runway&#10;&#10;Description automatically generated">
            <a:extLst>
              <a:ext uri="{FF2B5EF4-FFF2-40B4-BE49-F238E27FC236}">
                <a16:creationId xmlns:a16="http://schemas.microsoft.com/office/drawing/2014/main" id="{2265AB9F-301D-47C2-B600-90924A0342F9}"/>
              </a:ext>
            </a:extLst>
          </p:cNvPr>
          <p:cNvPicPr>
            <a:picLocks noGrp="1" noChangeAspect="1"/>
          </p:cNvPicPr>
          <p:nvPr>
            <p:ph type="pic" sz="quarter" idx="15"/>
          </p:nvPr>
        </p:nvPicPr>
        <p:blipFill>
          <a:blip r:embed="rId4" cstate="hqprint">
            <a:extLst>
              <a:ext uri="{28A0092B-C50C-407E-A947-70E740481C1C}">
                <a14:useLocalDpi xmlns:a14="http://schemas.microsoft.com/office/drawing/2010/main"/>
              </a:ext>
            </a:extLst>
          </a:blip>
          <a:srcRect/>
          <a:stretch>
            <a:fillRect/>
          </a:stretch>
        </p:blipFill>
        <p:spPr/>
      </p:pic>
      <p:sp>
        <p:nvSpPr>
          <p:cNvPr id="7" name="Text Placeholder 6">
            <a:extLst>
              <a:ext uri="{FF2B5EF4-FFF2-40B4-BE49-F238E27FC236}">
                <a16:creationId xmlns:a16="http://schemas.microsoft.com/office/drawing/2014/main" id="{259C75DE-2018-8340-B3DE-83A6F4A3C897}"/>
              </a:ext>
            </a:extLst>
          </p:cNvPr>
          <p:cNvSpPr>
            <a:spLocks noGrp="1"/>
          </p:cNvSpPr>
          <p:nvPr>
            <p:ph type="body" sz="quarter" idx="18"/>
          </p:nvPr>
        </p:nvSpPr>
        <p:spPr>
          <a:xfrm>
            <a:off x="7925013" y="4520338"/>
            <a:ext cx="3667182" cy="303829"/>
          </a:xfrm>
        </p:spPr>
        <p:txBody>
          <a:bodyPr/>
          <a:lstStyle/>
          <a:p>
            <a:r>
              <a:rPr lang="en-US" sz="1600" dirty="0"/>
              <a:t>MARKETING PLAN AND KPI</a:t>
            </a:r>
          </a:p>
        </p:txBody>
      </p:sp>
      <p:sp>
        <p:nvSpPr>
          <p:cNvPr id="2" name="Rounded Rectangle 1"/>
          <p:cNvSpPr/>
          <p:nvPr/>
        </p:nvSpPr>
        <p:spPr>
          <a:xfrm>
            <a:off x="1001337" y="3112514"/>
            <a:ext cx="10256764" cy="654078"/>
          </a:xfrm>
          <a:prstGeom prst="roundRect">
            <a:avLst>
              <a:gd name="adj" fmla="val 50000"/>
            </a:avLst>
          </a:prstGeom>
          <a:gradFill>
            <a:gsLst>
              <a:gs pos="0">
                <a:srgbClr val="083D6E"/>
              </a:gs>
              <a:gs pos="100000">
                <a:srgbClr val="086CA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TextBox 31"/>
          <p:cNvSpPr txBox="1"/>
          <p:nvPr/>
        </p:nvSpPr>
        <p:spPr>
          <a:xfrm>
            <a:off x="3919762" y="3221832"/>
            <a:ext cx="4352474" cy="430887"/>
          </a:xfrm>
          <a:prstGeom prst="rect">
            <a:avLst/>
          </a:prstGeom>
          <a:noFill/>
        </p:spPr>
        <p:txBody>
          <a:bodyPr wrap="none" rtlCol="0">
            <a:spAutoFit/>
          </a:bodyPr>
          <a:lstStyle/>
          <a:p>
            <a:pPr algn="ctr"/>
            <a:r>
              <a:rPr lang="en-US" sz="2200" dirty="0">
                <a:solidFill>
                  <a:schemeClr val="bg1"/>
                </a:solidFill>
                <a:latin typeface="Roboto Medium" panose="02000000000000000000" pitchFamily="2" charset="0"/>
                <a:ea typeface="Roboto Medium" panose="02000000000000000000" pitchFamily="2" charset="0"/>
                <a:cs typeface="Roboto Medium" panose="02000000000000000000" pitchFamily="2" charset="0"/>
              </a:rPr>
              <a:t>BUSINESS DEVELOPMENT PLAN</a:t>
            </a:r>
            <a:endParaRPr lang="id-ID" sz="2200" dirty="0">
              <a:solidFill>
                <a:schemeClr val="bg1"/>
              </a:solidFill>
              <a:latin typeface="Roboto Medium" panose="02000000000000000000" pitchFamily="2" charset="0"/>
              <a:ea typeface="Roboto Medium" panose="02000000000000000000" pitchFamily="2" charset="0"/>
              <a:cs typeface="Roboto Medium" panose="02000000000000000000" pitchFamily="2" charset="0"/>
            </a:endParaRPr>
          </a:p>
        </p:txBody>
      </p:sp>
      <p:sp>
        <p:nvSpPr>
          <p:cNvPr id="60" name="Oval 59"/>
          <p:cNvSpPr/>
          <p:nvPr/>
        </p:nvSpPr>
        <p:spPr>
          <a:xfrm>
            <a:off x="7130163" y="4345675"/>
            <a:ext cx="640080" cy="640080"/>
          </a:xfrm>
          <a:prstGeom prst="ellipse">
            <a:avLst/>
          </a:prstGeom>
          <a:noFill/>
          <a:ln w="28575">
            <a:gradFill>
              <a:gsLst>
                <a:gs pos="0">
                  <a:srgbClr val="086CAA"/>
                </a:gs>
                <a:gs pos="100000">
                  <a:srgbClr val="083D6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14370"/>
              </a:solidFill>
            </a:endParaRPr>
          </a:p>
        </p:txBody>
      </p:sp>
      <p:sp>
        <p:nvSpPr>
          <p:cNvPr id="61" name="Rectangle 60"/>
          <p:cNvSpPr/>
          <p:nvPr/>
        </p:nvSpPr>
        <p:spPr>
          <a:xfrm>
            <a:off x="7284933" y="4471371"/>
            <a:ext cx="330540" cy="400110"/>
          </a:xfrm>
          <a:prstGeom prst="rect">
            <a:avLst/>
          </a:prstGeom>
        </p:spPr>
        <p:txBody>
          <a:bodyPr wrap="none">
            <a:spAutoFit/>
          </a:bodyPr>
          <a:lstStyle/>
          <a:p>
            <a:pPr algn="ctr"/>
            <a:r>
              <a:rPr lang="en-US" sz="2000" dirty="0">
                <a:gradFill>
                  <a:gsLst>
                    <a:gs pos="0">
                      <a:srgbClr val="086CAA"/>
                    </a:gs>
                    <a:gs pos="100000">
                      <a:srgbClr val="083D6E"/>
                    </a:gs>
                  </a:gsLst>
                  <a:lin ang="5400000" scaled="1"/>
                </a:gradFill>
                <a:latin typeface="Roboto Medium" panose="02000000000000000000" pitchFamily="2" charset="0"/>
                <a:ea typeface="Roboto Medium" panose="02000000000000000000" pitchFamily="2" charset="0"/>
                <a:cs typeface="Roboto Light" panose="02000000000000000000" pitchFamily="2" charset="0"/>
              </a:rPr>
              <a:t>3</a:t>
            </a:r>
          </a:p>
        </p:txBody>
      </p:sp>
      <p:sp>
        <p:nvSpPr>
          <p:cNvPr id="63" name="Oval 62"/>
          <p:cNvSpPr/>
          <p:nvPr/>
        </p:nvSpPr>
        <p:spPr>
          <a:xfrm>
            <a:off x="7130163" y="5577913"/>
            <a:ext cx="640080" cy="640080"/>
          </a:xfrm>
          <a:prstGeom prst="ellipse">
            <a:avLst/>
          </a:prstGeom>
          <a:noFill/>
          <a:ln w="28575">
            <a:gradFill>
              <a:gsLst>
                <a:gs pos="0">
                  <a:srgbClr val="086CAA"/>
                </a:gs>
                <a:gs pos="100000">
                  <a:srgbClr val="083D6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14370"/>
              </a:solidFill>
            </a:endParaRPr>
          </a:p>
        </p:txBody>
      </p:sp>
      <p:sp>
        <p:nvSpPr>
          <p:cNvPr id="64" name="Rectangle 63"/>
          <p:cNvSpPr/>
          <p:nvPr/>
        </p:nvSpPr>
        <p:spPr>
          <a:xfrm>
            <a:off x="7284933" y="5703609"/>
            <a:ext cx="330540" cy="400110"/>
          </a:xfrm>
          <a:prstGeom prst="rect">
            <a:avLst/>
          </a:prstGeom>
        </p:spPr>
        <p:txBody>
          <a:bodyPr wrap="square">
            <a:spAutoFit/>
          </a:bodyPr>
          <a:lstStyle/>
          <a:p>
            <a:pPr algn="ctr"/>
            <a:r>
              <a:rPr lang="en-US" sz="2000" dirty="0">
                <a:gradFill>
                  <a:gsLst>
                    <a:gs pos="0">
                      <a:srgbClr val="086CAA"/>
                    </a:gs>
                    <a:gs pos="100000">
                      <a:srgbClr val="083D6E"/>
                    </a:gs>
                  </a:gsLst>
                  <a:lin ang="5400000" scaled="1"/>
                </a:gradFill>
                <a:latin typeface="Roboto Medium" panose="02000000000000000000" pitchFamily="2" charset="0"/>
                <a:ea typeface="Roboto Medium" panose="02000000000000000000" pitchFamily="2" charset="0"/>
                <a:cs typeface="Roboto Light" panose="02000000000000000000" pitchFamily="2" charset="0"/>
              </a:rPr>
              <a:t>4</a:t>
            </a:r>
          </a:p>
        </p:txBody>
      </p:sp>
      <p:sp>
        <p:nvSpPr>
          <p:cNvPr id="24" name="Text Placeholder 6">
            <a:extLst>
              <a:ext uri="{FF2B5EF4-FFF2-40B4-BE49-F238E27FC236}">
                <a16:creationId xmlns:a16="http://schemas.microsoft.com/office/drawing/2014/main" id="{60ED3D68-5A1D-4D89-BCED-1D6266858064}"/>
              </a:ext>
            </a:extLst>
          </p:cNvPr>
          <p:cNvSpPr txBox="1">
            <a:spLocks/>
          </p:cNvSpPr>
          <p:nvPr/>
        </p:nvSpPr>
        <p:spPr>
          <a:xfrm>
            <a:off x="7925012" y="5746038"/>
            <a:ext cx="3850427" cy="303829"/>
          </a:xfrm>
          <a:prstGeom prst="rect">
            <a:avLst/>
          </a:prstGeom>
        </p:spPr>
        <p:txBody>
          <a:bodyPr/>
          <a:lstStyle>
            <a:lvl1pPr marL="0" indent="0" algn="l" defTabSz="914400" rtl="0" eaLnBrk="1" latinLnBrk="0" hangingPunct="1">
              <a:lnSpc>
                <a:spcPct val="90000"/>
              </a:lnSpc>
              <a:spcBef>
                <a:spcPts val="1000"/>
              </a:spcBef>
              <a:buClr>
                <a:srgbClr val="0087BB"/>
              </a:buClr>
              <a:buFontTx/>
              <a:buNone/>
              <a:defRPr sz="1200" b="0" i="0" kern="1200">
                <a:solidFill>
                  <a:schemeClr val="tx1">
                    <a:lumMod val="65000"/>
                    <a:lumOff val="35000"/>
                  </a:schemeClr>
                </a:solidFill>
                <a:latin typeface="Roboto Light" panose="02000000000000000000" pitchFamily="2" charset="0"/>
                <a:ea typeface="Roboto Light"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PRO FORMA FINANCIAL STATEMENTS</a:t>
            </a:r>
          </a:p>
        </p:txBody>
      </p:sp>
      <p:sp>
        <p:nvSpPr>
          <p:cNvPr id="27" name="Text Placeholder 6">
            <a:extLst>
              <a:ext uri="{FF2B5EF4-FFF2-40B4-BE49-F238E27FC236}">
                <a16:creationId xmlns:a16="http://schemas.microsoft.com/office/drawing/2014/main" id="{F47BFF01-C0A5-4C70-9B9A-FED93EBCB35B}"/>
              </a:ext>
            </a:extLst>
          </p:cNvPr>
          <p:cNvSpPr txBox="1">
            <a:spLocks/>
          </p:cNvSpPr>
          <p:nvPr/>
        </p:nvSpPr>
        <p:spPr>
          <a:xfrm>
            <a:off x="1890337" y="2137672"/>
            <a:ext cx="3667182" cy="303829"/>
          </a:xfrm>
          <a:prstGeom prst="rect">
            <a:avLst/>
          </a:prstGeom>
        </p:spPr>
        <p:txBody>
          <a:bodyPr/>
          <a:lstStyle>
            <a:lvl1pPr marL="0" indent="0" algn="l" defTabSz="914400" rtl="0" eaLnBrk="1" latinLnBrk="0" hangingPunct="1">
              <a:lnSpc>
                <a:spcPct val="90000"/>
              </a:lnSpc>
              <a:spcBef>
                <a:spcPts val="1000"/>
              </a:spcBef>
              <a:buClr>
                <a:srgbClr val="0087BB"/>
              </a:buClr>
              <a:buFontTx/>
              <a:buNone/>
              <a:defRPr sz="1200" b="0" i="0" kern="1200">
                <a:solidFill>
                  <a:schemeClr val="tx1">
                    <a:lumMod val="65000"/>
                    <a:lumOff val="35000"/>
                  </a:schemeClr>
                </a:solidFill>
                <a:latin typeface="Roboto Light" panose="02000000000000000000" pitchFamily="2" charset="0"/>
                <a:ea typeface="Roboto Light"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REVENUE OPPORTUNITIES</a:t>
            </a:r>
          </a:p>
        </p:txBody>
      </p:sp>
      <p:sp>
        <p:nvSpPr>
          <p:cNvPr id="37" name="Text Placeholder 6">
            <a:extLst>
              <a:ext uri="{FF2B5EF4-FFF2-40B4-BE49-F238E27FC236}">
                <a16:creationId xmlns:a16="http://schemas.microsoft.com/office/drawing/2014/main" id="{ACE2F9D3-3CBA-439F-8D68-4E3E9444576F}"/>
              </a:ext>
            </a:extLst>
          </p:cNvPr>
          <p:cNvSpPr txBox="1">
            <a:spLocks/>
          </p:cNvSpPr>
          <p:nvPr/>
        </p:nvSpPr>
        <p:spPr>
          <a:xfrm>
            <a:off x="1890336" y="897333"/>
            <a:ext cx="3843713" cy="303829"/>
          </a:xfrm>
          <a:prstGeom prst="rect">
            <a:avLst/>
          </a:prstGeom>
        </p:spPr>
        <p:txBody>
          <a:bodyPr/>
          <a:lstStyle>
            <a:lvl1pPr marL="0" indent="0" algn="l" defTabSz="914400" rtl="0" eaLnBrk="1" latinLnBrk="0" hangingPunct="1">
              <a:lnSpc>
                <a:spcPct val="90000"/>
              </a:lnSpc>
              <a:spcBef>
                <a:spcPts val="1000"/>
              </a:spcBef>
              <a:buClr>
                <a:srgbClr val="0087BB"/>
              </a:buClr>
              <a:buFontTx/>
              <a:buNone/>
              <a:defRPr sz="1200" b="0" i="0" kern="1200">
                <a:solidFill>
                  <a:schemeClr val="tx1">
                    <a:lumMod val="65000"/>
                    <a:lumOff val="35000"/>
                  </a:schemeClr>
                </a:solidFill>
                <a:latin typeface="Roboto Light" panose="02000000000000000000" pitchFamily="2" charset="0"/>
                <a:ea typeface="Roboto Light"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CURRENT &amp; NEW BUSINESS PARTNERS</a:t>
            </a:r>
          </a:p>
        </p:txBody>
      </p:sp>
    </p:spTree>
    <p:extLst>
      <p:ext uri="{BB962C8B-B14F-4D97-AF65-F5344CB8AC3E}">
        <p14:creationId xmlns:p14="http://schemas.microsoft.com/office/powerpoint/2010/main" val="94516683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F43A105-6AA6-F24B-BDC8-9F1D1F8A413F}"/>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20204" y="1343459"/>
            <a:ext cx="2542428" cy="1335357"/>
          </a:xfrm>
          <a:prstGeom prst="rect">
            <a:avLst/>
          </a:prstGeom>
        </p:spPr>
      </p:pic>
      <p:pic>
        <p:nvPicPr>
          <p:cNvPr id="11" name="Picture Placeholder 10" descr="A circuit board&#10;&#10;Description automatically generated">
            <a:extLst>
              <a:ext uri="{FF2B5EF4-FFF2-40B4-BE49-F238E27FC236}">
                <a16:creationId xmlns:a16="http://schemas.microsoft.com/office/drawing/2014/main" id="{BC836681-746E-4BEF-AEF5-4276C7E75B76}"/>
              </a:ext>
            </a:extLst>
          </p:cNvPr>
          <p:cNvPicPr>
            <a:picLocks noGrp="1" noChangeAspect="1"/>
          </p:cNvPicPr>
          <p:nvPr>
            <p:ph type="pic" sz="quarter" idx="10"/>
          </p:nvPr>
        </p:nvPicPr>
        <p:blipFill rotWithShape="1">
          <a:blip r:embed="rId4" cstate="hqprint">
            <a:extLst>
              <a:ext uri="{28A0092B-C50C-407E-A947-70E740481C1C}">
                <a14:useLocalDpi xmlns:a14="http://schemas.microsoft.com/office/drawing/2010/main"/>
              </a:ext>
            </a:extLst>
          </a:blip>
          <a:srcRect/>
          <a:stretch/>
        </p:blipFill>
        <p:spPr>
          <a:xfrm>
            <a:off x="0" y="0"/>
            <a:ext cx="12192000" cy="6858000"/>
          </a:xfrm>
        </p:spPr>
      </p:pic>
    </p:spTree>
    <p:extLst>
      <p:ext uri="{BB962C8B-B14F-4D97-AF65-F5344CB8AC3E}">
        <p14:creationId xmlns:p14="http://schemas.microsoft.com/office/powerpoint/2010/main" val="558283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579A7BD-4490-1D45-8294-7FC852B6706F}"/>
              </a:ext>
            </a:extLst>
          </p:cNvPr>
          <p:cNvPicPr>
            <a:picLocks noGrp="1" noChangeAspect="1"/>
          </p:cNvPicPr>
          <p:nvPr>
            <p:ph type="pic" sz="quarter" idx="10"/>
          </p:nvPr>
        </p:nvPicPr>
        <p:blipFill>
          <a:blip r:embed="rId3"/>
          <a:srcRect/>
          <a:stretch>
            <a:fillRect/>
          </a:stretch>
        </p:blipFill>
        <p:spPr/>
      </p:pic>
      <p:sp>
        <p:nvSpPr>
          <p:cNvPr id="5" name="Rectangle 4">
            <a:extLst>
              <a:ext uri="{FF2B5EF4-FFF2-40B4-BE49-F238E27FC236}">
                <a16:creationId xmlns:a16="http://schemas.microsoft.com/office/drawing/2014/main" id="{8E7F257F-1AD7-8848-8535-7952A557A81E}"/>
              </a:ext>
            </a:extLst>
          </p:cNvPr>
          <p:cNvSpPr/>
          <p:nvPr/>
        </p:nvSpPr>
        <p:spPr>
          <a:xfrm>
            <a:off x="0" y="0"/>
            <a:ext cx="12192000" cy="6858000"/>
          </a:xfrm>
          <a:prstGeom prst="rect">
            <a:avLst/>
          </a:prstGeom>
          <a:gradFill flip="none" rotWithShape="1">
            <a:gsLst>
              <a:gs pos="24000">
                <a:srgbClr val="083D6E">
                  <a:alpha val="89000"/>
                </a:srgbClr>
              </a:gs>
              <a:gs pos="100000">
                <a:srgbClr val="086CAA">
                  <a:alpha val="57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2F43A105-6AA6-F24B-BDC8-9F1D1F8A413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20204" y="1343459"/>
            <a:ext cx="2542428" cy="1335357"/>
          </a:xfrm>
          <a:prstGeom prst="rect">
            <a:avLst/>
          </a:prstGeom>
        </p:spPr>
      </p:pic>
    </p:spTree>
    <p:extLst>
      <p:ext uri="{BB962C8B-B14F-4D97-AF65-F5344CB8AC3E}">
        <p14:creationId xmlns:p14="http://schemas.microsoft.com/office/powerpoint/2010/main" val="4226431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M AVIATION CONSULTING - FINAL" id="{4C91EA34-B8B9-8349-99C6-3EB4E54F2597}" vid="{D9FB5673-0CE7-8F4E-A429-C88CD9CFA3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YLL Tenant Meeting</Template>
  <TotalTime>570</TotalTime>
  <Words>686</Words>
  <Application>Microsoft Office PowerPoint</Application>
  <PresentationFormat>Widescreen</PresentationFormat>
  <Paragraphs>160</Paragraphs>
  <Slides>13</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Arial</vt:lpstr>
      <vt:lpstr>Calibri</vt:lpstr>
      <vt:lpstr>Calibri Light</vt:lpstr>
      <vt:lpstr>Roboto</vt:lpstr>
      <vt:lpstr>Roboto Light</vt:lpstr>
      <vt:lpstr>Roboto Medium</vt:lpstr>
      <vt:lpstr>Roboto Thin</vt:lpstr>
      <vt:lpstr>Rubik Light</vt:lpstr>
      <vt:lpstr>Stroke-Gap-Icons</vt:lpstr>
      <vt:lpstr>Office Theme</vt:lpstr>
      <vt:lpstr>Lloydminster Airport</vt:lpstr>
      <vt:lpstr>Agenda</vt:lpstr>
      <vt:lpstr>PowerPoint Presentation</vt:lpstr>
      <vt:lpstr>OUR SERVICES</vt:lpstr>
      <vt:lpstr>PowerPoint Presentation</vt:lpstr>
      <vt:lpstr>WHAT IS A MASTER PLAN?</vt:lpstr>
      <vt:lpstr>AIRPORT PROFILE</vt:lpstr>
      <vt:lpstr>DEMAND ASSESSMENT</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Lloydminster Airport</dc:title>
  <dc:creator>Andrew Macdonald</dc:creator>
  <cp:lastModifiedBy>Andrew Macdonald</cp:lastModifiedBy>
  <cp:revision>40</cp:revision>
  <dcterms:created xsi:type="dcterms:W3CDTF">2019-10-30T13:13:59Z</dcterms:created>
  <dcterms:modified xsi:type="dcterms:W3CDTF">2019-11-01T13:21:23Z</dcterms:modified>
</cp:coreProperties>
</file>